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7946-25DD-474B-A842-09A252DE7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78D45-FDA1-4B1A-9A63-B23FAB8A4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4AD7-CE2B-4FD6-A061-407C3AB2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5E16-293C-43A3-A525-D9BD6937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25144-E514-46C0-B40E-BF85A6BA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67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3191-31BB-4553-BAB7-0AFCED25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33412-43FD-4FAD-8B9B-192496B80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07B87-5703-4ACB-B929-52C9F5A2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633D-CC46-46B9-AC18-6DAD5798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0678-EF74-4B76-8BF1-C7CECD4E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6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74256-3AED-41BE-8755-FC63D1D9C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01291-7628-4116-980F-EE2340F2B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FC1A-4B39-4A9A-8B8D-006F92A9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7FBF-FDAE-4D46-A547-C18DA9D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6C3B-1CE1-4068-A78E-51AC08A6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6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4225-5595-4805-A981-2570A2C3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8889-8B2A-4BB1-8FFE-CAB389DC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DEFC-A61B-46E9-A801-6EFD95E3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F54C-5CFB-4E6E-80A6-5AD8E94F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5657E-C71C-43FF-BD77-D0EF9270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4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9162-F2A4-4F51-A0A1-3F1980EB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659E-92F5-4E5D-A0CD-5A9599F0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AC5E-FE21-4F47-B87F-3A2E32E8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E397B-A286-40DE-A9E6-C69E1D36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F724-A638-49C8-BFD3-46908433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2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D5F6-3A2B-4921-8699-2C58199D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531D-AB0D-4E5E-9DCE-7EE6689B9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7B38A-317E-4B68-A67F-9BA2F4D9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FE608-C1C0-4BEC-8B88-2372F7A7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53F85-9442-41D3-A9B7-1E861E31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740E-9043-49F8-A2F7-59F2370D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6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3159-6E6C-4F31-AD2A-591F6439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AEA0-238A-4C1E-94F6-EC7C6174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88686-6A2E-40B2-A4D1-18230DEA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C30BF-6EF0-4711-95FA-444B9DB77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8B877-D539-4531-AFB1-D82480403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95A23-60DF-4986-9796-EB894365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144CE-8200-47F6-A890-3E6CCDBC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31D11-23CA-49B5-8F5C-70F91910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6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5728-F4E4-4E20-9A4E-A9B62263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F466B-F261-4289-931B-9D52DF6A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1B160-5338-4A9E-A6D8-40895D8E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86E76-A000-4E4A-B723-23B151A4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7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CAF7A-82AD-480A-AFB6-24BA49C9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76D2D-3A21-4FE8-A4D8-BFB3230E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5E138-A332-4FD1-AB43-6DC9325A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1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9AFB-48CF-4CD7-9648-D30AF424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CCE2-DCF3-482B-A290-921A430F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112F-DC98-4F2C-A7D4-5631F60A2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1208-9523-47AE-8A28-7AAB23E7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D62D-E801-4FD1-BE6E-F4555A2C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439BD-E9CA-430F-9124-39D49616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08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1424-0A44-4A11-95E9-9067C467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71460-AC65-4324-B0FD-85BDAB2F7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F1FE1-1BD1-41F5-B7EF-411D4FC9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765AC-CBE1-4A51-A226-6E10F972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112A-A639-4FCF-9C55-314DCAEF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E1E9-7AFB-4346-B049-7A3D2911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96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2AD7D-3F50-4071-9017-051C11FB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6FF5-B1C5-42CC-B742-85128898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386D9-D7E7-4808-9766-C4E00A311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119B-F46E-462A-B5AE-345B95F01674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A822-20E8-4E10-84CA-FEED0385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A1BC-94C2-4BA1-AA0D-1F60DB03C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3583-5F0D-4E78-AFEE-2B25D6413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riting-the-wrongs.blogspot.com/2012/07/live-but-not-real-lively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2.0/" TargetMode="External"/><Relationship Id="rId2" Type="http://schemas.openxmlformats.org/officeDocument/2006/relationships/hyperlink" Target="https://www.flickr.com/photos/thomasleuthard/31155135274/in/faves-rolandi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://mypajamadays.com/2011/08/16/i-got-a-little-change-in-my-pocket-going-jingle-lingle-ling/" TargetMode="External"/><Relationship Id="rId2" Type="http://schemas.openxmlformats.org/officeDocument/2006/relationships/hyperlink" Target="http://commons.wikimedia.org/wiki/File:Expo_1975_commemorative_100_Japanese_yen_coin.png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E8FCCD-0134-4A61-881C-C88242803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8767" y="1551805"/>
            <a:ext cx="5528702" cy="3389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A97FCD-3F36-42FE-8ED6-5F16DEEC95D5}"/>
              </a:ext>
            </a:extLst>
          </p:cNvPr>
          <p:cNvSpPr txBox="1"/>
          <p:nvPr/>
        </p:nvSpPr>
        <p:spPr>
          <a:xfrm>
            <a:off x="1478767" y="5124463"/>
            <a:ext cx="55287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riting-the-wrongs.blogspot.com/2012/07/live-but-not-real-lively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97945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59D6224-2118-43BE-A2E4-AB71FCB39FA9}"/>
              </a:ext>
            </a:extLst>
          </p:cNvPr>
          <p:cNvGrpSpPr/>
          <p:nvPr/>
        </p:nvGrpSpPr>
        <p:grpSpPr>
          <a:xfrm>
            <a:off x="1820546" y="1476760"/>
            <a:ext cx="6192553" cy="3955030"/>
            <a:chOff x="2268415" y="1160585"/>
            <a:chExt cx="6192553" cy="39550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58D7AC-5101-47A2-B949-6FE5DF8EE8B5}"/>
                </a:ext>
              </a:extLst>
            </p:cNvPr>
            <p:cNvSpPr txBox="1"/>
            <p:nvPr/>
          </p:nvSpPr>
          <p:spPr>
            <a:xfrm>
              <a:off x="2268415" y="1160585"/>
              <a:ext cx="49789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Uncertainty</a:t>
              </a:r>
              <a:r>
                <a:rPr lang="en-GB" dirty="0"/>
                <a:t> </a:t>
              </a:r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← noise a measurements through </a:t>
              </a:r>
            </a:p>
            <a:p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			finite size of data sets</a:t>
              </a:r>
              <a:endParaRPr lang="en-GB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A57B06-949B-44DE-80EA-D398CF46E7AB}"/>
                </a:ext>
              </a:extLst>
            </p:cNvPr>
            <p:cNvCxnSpPr/>
            <p:nvPr/>
          </p:nvCxnSpPr>
          <p:spPr>
            <a:xfrm>
              <a:off x="2470638" y="2004646"/>
              <a:ext cx="0" cy="2373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DB40DE-D481-420A-B117-970DF611354B}"/>
                </a:ext>
              </a:extLst>
            </p:cNvPr>
            <p:cNvSpPr txBox="1"/>
            <p:nvPr/>
          </p:nvSpPr>
          <p:spPr>
            <a:xfrm>
              <a:off x="2965938" y="2201008"/>
              <a:ext cx="54950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Probability Theory: </a:t>
              </a:r>
            </a:p>
            <a:p>
              <a:r>
                <a:rPr lang="en-GB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quantification and manipulation of uncertainty</a:t>
              </a:r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6B85BA-1EB2-49CF-A31B-B6460CFF835C}"/>
                </a:ext>
              </a:extLst>
            </p:cNvPr>
            <p:cNvSpPr txBox="1"/>
            <p:nvPr/>
          </p:nvSpPr>
          <p:spPr>
            <a:xfrm>
              <a:off x="2965938" y="3333763"/>
              <a:ext cx="52094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Decision Theory: </a:t>
              </a:r>
            </a:p>
            <a:p>
              <a:r>
                <a:rPr lang="en-GB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GB" dirty="0"/>
                <a:t>the reasoning underlying an agent's choices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14FDD8-1EA8-4967-8205-407267EA4019}"/>
                </a:ext>
              </a:extLst>
            </p:cNvPr>
            <p:cNvSpPr txBox="1"/>
            <p:nvPr/>
          </p:nvSpPr>
          <p:spPr>
            <a:xfrm>
              <a:off x="2268415" y="4653950"/>
              <a:ext cx="271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Optimal Predictions</a:t>
              </a:r>
              <a:endParaRPr lang="en-GB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5AAEE23-B368-4263-93D0-8CA90A045F1F}"/>
              </a:ext>
            </a:extLst>
          </p:cNvPr>
          <p:cNvSpPr txBox="1"/>
          <p:nvPr/>
        </p:nvSpPr>
        <p:spPr>
          <a:xfrm>
            <a:off x="8537536" y="3338859"/>
            <a:ext cx="3654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2" tooltip="https://www.flickr.com/photos/thomasleuthard/31155135274/in/faves-rolandito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3" tooltip="https://creativecommons.org/licenses/by/2.0/"/>
              </a:rPr>
              <a:t>CC BY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270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833B40-87C4-4F3A-9490-EE078307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72" y="804723"/>
            <a:ext cx="4835075" cy="49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0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64739E5-1CD3-4B28-9E48-7010C12EB855}"/>
              </a:ext>
            </a:extLst>
          </p:cNvPr>
          <p:cNvSpPr txBox="1"/>
          <p:nvPr/>
        </p:nvSpPr>
        <p:spPr>
          <a:xfrm>
            <a:off x="4348162" y="4195762"/>
            <a:ext cx="3495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2" tooltip="http://commons.wikimedia.org/wiki/File:Expo_1975_commemorative_100_Japanese_yen_coin.pn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3" tooltip="https://creativecommons.org/licenses/by-sa/3.0/"/>
              </a:rPr>
              <a:t>CC BY-SA</a:t>
            </a:r>
            <a:endParaRPr lang="en-GB" sz="9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48422E-E0E0-4B65-B828-A6714E264DEA}"/>
              </a:ext>
            </a:extLst>
          </p:cNvPr>
          <p:cNvGrpSpPr/>
          <p:nvPr/>
        </p:nvGrpSpPr>
        <p:grpSpPr>
          <a:xfrm>
            <a:off x="2891382" y="752215"/>
            <a:ext cx="3446169" cy="2256183"/>
            <a:chOff x="2891382" y="752215"/>
            <a:chExt cx="3446169" cy="225618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E27556-551D-42EC-874D-18E9FC6D6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3707041" y="1854414"/>
              <a:ext cx="2630510" cy="115398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A71F0F-E464-4588-81DB-A4997FF68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2891382" y="752215"/>
              <a:ext cx="1097483" cy="109748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7F499D-24B4-4269-8E05-05582055C696}"/>
              </a:ext>
            </a:extLst>
          </p:cNvPr>
          <p:cNvSpPr txBox="1"/>
          <p:nvPr/>
        </p:nvSpPr>
        <p:spPr>
          <a:xfrm>
            <a:off x="4348162" y="4426594"/>
            <a:ext cx="3495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7" tooltip="http://mypajamadays.com/2011/08/16/i-got-a-little-change-in-my-pocket-going-jingle-lingle-ling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8" tooltip="https://creativecommons.org/licenses/by-nc-nd/3.0/"/>
              </a:rPr>
              <a:t>CC BY-NC-ND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2239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DAAE29C-9971-4388-A7C6-657499418E96}"/>
              </a:ext>
            </a:extLst>
          </p:cNvPr>
          <p:cNvGrpSpPr/>
          <p:nvPr/>
        </p:nvGrpSpPr>
        <p:grpSpPr>
          <a:xfrm>
            <a:off x="1573091" y="1348811"/>
            <a:ext cx="7696200" cy="3543008"/>
            <a:chOff x="1573091" y="1348811"/>
            <a:chExt cx="7696200" cy="3543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17D29E4-578C-4B52-B8F7-6A5A216767DD}"/>
                </a:ext>
              </a:extLst>
            </p:cNvPr>
            <p:cNvGrpSpPr/>
            <p:nvPr/>
          </p:nvGrpSpPr>
          <p:grpSpPr>
            <a:xfrm>
              <a:off x="1573091" y="1348811"/>
              <a:ext cx="3752850" cy="3543008"/>
              <a:chOff x="4219575" y="1586204"/>
              <a:chExt cx="3752850" cy="3543008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9A7E04E-8D32-49FA-8839-56404984E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19575" y="1728787"/>
                <a:ext cx="3752850" cy="3400425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6B395B3-50FE-4EF4-9F9B-E4FC876AA6C4}"/>
                  </a:ext>
                </a:extLst>
              </p:cNvPr>
              <p:cNvSpPr/>
              <p:nvPr/>
            </p:nvSpPr>
            <p:spPr>
              <a:xfrm>
                <a:off x="5486400" y="1586204"/>
                <a:ext cx="1203649" cy="345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5548D7-EF2D-4706-B59E-5FAB4DC9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5941" y="1539018"/>
              <a:ext cx="3943350" cy="330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57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カンソンムク</dc:creator>
  <cp:lastModifiedBy>カンソンムク</cp:lastModifiedBy>
  <cp:revision>11</cp:revision>
  <dcterms:created xsi:type="dcterms:W3CDTF">2018-04-11T01:39:03Z</dcterms:created>
  <dcterms:modified xsi:type="dcterms:W3CDTF">2018-04-13T07:16:54Z</dcterms:modified>
</cp:coreProperties>
</file>