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71EF504-6DEE-40AB-A270-8576329D579C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Context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an abstract container that exists on the host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coordinates the mechanisms for host–device interaction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manages the memory objects that are available to the devices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keeps track of the programs and kernels that are created for each device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Command Queues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Communication with a device occurs by submitting commands to a command queue.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Once the host decides which devices to work with and a context is created, one command queue needs to be created per device.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Events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Any operation that enqueues a command into a command queue - that is, any API call that begins with clEnqueue - produces an event.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Represents dependencies.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Provide a mechanism for profiling.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Memory Objects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In order for data to be transferred to a device, it must first be encapsulated as a memory object.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Two types of memory objects: </a:t>
            </a:r>
            <a:r>
              <a:rPr i="1" lang="en-GB" sz="3200">
                <a:latin typeface="Arial"/>
              </a:rPr>
              <a:t>buffers</a:t>
            </a:r>
            <a:r>
              <a:rPr lang="en-GB" sz="3200">
                <a:latin typeface="Arial"/>
              </a:rPr>
              <a:t> and </a:t>
            </a:r>
            <a:r>
              <a:rPr i="1" lang="en-GB" sz="3200">
                <a:latin typeface="Arial"/>
              </a:rPr>
              <a:t>images</a:t>
            </a:r>
            <a:r>
              <a:rPr lang="en-GB" sz="3200">
                <a:latin typeface="Arial"/>
              </a:rPr>
              <a:t>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GB" sz="3200">
                <a:latin typeface="Arial"/>
              </a:rPr>
              <a:t>Buffers</a:t>
            </a:r>
            <a:r>
              <a:rPr lang="en-GB" sz="3200">
                <a:latin typeface="Arial"/>
              </a:rPr>
              <a:t> are equivalent to arrays in C, created using malloc() , where data elements are stored contiguously in memory.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GB" sz="3200">
                <a:latin typeface="Arial"/>
              </a:rPr>
              <a:t>Images</a:t>
            </a:r>
            <a:r>
              <a:rPr lang="en-GB" sz="3200">
                <a:latin typeface="Arial"/>
              </a:rPr>
              <a:t> are designed as opaque objects, allowing for data padding and other optimizations that may improve performance on devices.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Memory objects are valid only within a single context.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Movement to and from specific devices is managed by the OpenCL runtime as necessary to satisfy data dependencies.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Buffer (memory object)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It is visible for all devices associated with the context.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Flags specify that the data is read-only, write-only, or read-write.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Data contained in host memory is transferred to and from an OpenCL buffer using the commands </a:t>
            </a:r>
            <a:r>
              <a:rPr b="1" lang="en-GB" sz="3200">
                <a:latin typeface="Arial"/>
              </a:rPr>
              <a:t>clEnqueueWriteBuffer()</a:t>
            </a:r>
            <a:r>
              <a:rPr lang="en-GB" sz="3200">
                <a:latin typeface="Arial"/>
              </a:rPr>
              <a:t> and </a:t>
            </a:r>
            <a:r>
              <a:rPr b="1" lang="en-GB" sz="3200">
                <a:latin typeface="Arial"/>
              </a:rPr>
              <a:t>clEnqueueReadBuffer()</a:t>
            </a:r>
            <a:r>
              <a:rPr lang="en-GB" sz="3200">
                <a:latin typeface="Arial"/>
              </a:rPr>
              <a:t>, respectively.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The buffer is linked to a context, not a device, so it is the runtime that determines the precise time the data is moved.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Flush and Finish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Types of barrier operations for a command queue.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GB" sz="3200">
                <a:latin typeface="Arial"/>
              </a:rPr>
              <a:t>clFinish()</a:t>
            </a:r>
            <a:r>
              <a:rPr lang="en-GB" sz="3200">
                <a:latin typeface="Arial"/>
              </a:rPr>
              <a:t> function blocks until all of the commands in a command queue have completed (</a:t>
            </a:r>
            <a:r>
              <a:rPr b="1" lang="en-GB" sz="3200">
                <a:latin typeface="Arial"/>
              </a:rPr>
              <a:t>synchronization barrier</a:t>
            </a:r>
            <a:r>
              <a:rPr lang="en-GB" sz="3200">
                <a:latin typeface="Arial"/>
              </a:rPr>
              <a:t>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GB" sz="3200">
                <a:latin typeface="Arial"/>
              </a:rPr>
              <a:t>clFlush()</a:t>
            </a:r>
            <a:r>
              <a:rPr lang="en-GB" sz="3200">
                <a:latin typeface="Arial"/>
              </a:rPr>
              <a:t> function blocks until all of the commands in a command queue have been removed from the queue.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OpenCL Program Object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OpenCL C code (written to run on an OpenCL device) is called a program.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A collection of functions called kernels, where kernels are units of execution that can be scheduled to run on a device.</a:t>
            </a:r>
            <a:endParaRPr/>
          </a:p>
          <a:p>
            <a:pPr>
              <a:buFont typeface="StarSymbol"/>
              <a:buAutoNum type="arabicPeriod"/>
            </a:pPr>
            <a:r>
              <a:rPr lang="en-GB" sz="3200">
                <a:latin typeface="Arial"/>
              </a:rPr>
              <a:t> </a:t>
            </a:r>
            <a:r>
              <a:rPr lang="en-GB" sz="3200">
                <a:latin typeface="Arial"/>
              </a:rPr>
              <a:t>The OpenCL C source code is stored in a character string. If the source code is stored in a file on a disk, it must be read into memory and stored as a character array.</a:t>
            </a:r>
            <a:endParaRPr/>
          </a:p>
          <a:p>
            <a:pPr>
              <a:buFont typeface="StarSymbol"/>
              <a:buAutoNum type="arabicPeriod"/>
            </a:pPr>
            <a:r>
              <a:rPr lang="en-GB" sz="3200">
                <a:latin typeface="Arial"/>
              </a:rPr>
              <a:t> </a:t>
            </a:r>
            <a:r>
              <a:rPr lang="en-GB" sz="3200">
                <a:latin typeface="Arial"/>
              </a:rPr>
              <a:t>The source code is turned into a program object, </a:t>
            </a:r>
            <a:r>
              <a:rPr b="1" lang="en-GB" sz="3200">
                <a:latin typeface="Arial"/>
              </a:rPr>
              <a:t>cl_program</a:t>
            </a:r>
            <a:r>
              <a:rPr lang="en-GB" sz="3200">
                <a:latin typeface="Arial"/>
              </a:rPr>
              <a:t>, by calling </a:t>
            </a:r>
            <a:r>
              <a:rPr b="1" lang="en-GB" sz="3200">
                <a:latin typeface="Arial"/>
              </a:rPr>
              <a:t>clCreateProgramWithSource()</a:t>
            </a:r>
            <a:r>
              <a:rPr lang="en-GB" sz="3200">
                <a:latin typeface="Arial"/>
              </a:rPr>
              <a:t>.</a:t>
            </a:r>
            <a:endParaRPr/>
          </a:p>
          <a:p>
            <a:pPr>
              <a:buFont typeface="StarSymbol"/>
              <a:buAutoNum type="arabicPeriod"/>
            </a:pPr>
            <a:r>
              <a:rPr lang="en-GB" sz="3200">
                <a:latin typeface="Arial"/>
              </a:rPr>
              <a:t> </a:t>
            </a:r>
            <a:r>
              <a:rPr lang="en-GB" sz="3200">
                <a:latin typeface="Arial"/>
              </a:rPr>
              <a:t>The program object is then compiled, for one or more OpenCL devices, with </a:t>
            </a:r>
            <a:r>
              <a:rPr b="1" lang="en-GB" sz="3200">
                <a:latin typeface="Arial"/>
              </a:rPr>
              <a:t>clBuildProgram()</a:t>
            </a:r>
            <a:r>
              <a:rPr lang="en-GB" sz="3200">
                <a:latin typeface="Arial"/>
              </a:rPr>
              <a:t>. If there are compile errors, they will be reported here.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OpenCL Kernel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GB" sz="3200">
                <a:latin typeface="Arial"/>
              </a:rPr>
              <a:t>cl_kernel</a:t>
            </a:r>
            <a:r>
              <a:rPr lang="en-GB" sz="3200">
                <a:latin typeface="Arial"/>
              </a:rPr>
              <a:t> object that can be used to execute kernels on a device is to extract the kernel from the </a:t>
            </a:r>
            <a:r>
              <a:rPr b="1" lang="en-GB" sz="3200">
                <a:latin typeface="Arial"/>
              </a:rPr>
              <a:t>cl_program</a:t>
            </a:r>
            <a:r>
              <a:rPr lang="en-GB" sz="3200">
                <a:latin typeface="Arial"/>
              </a:rPr>
              <a:t>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After any required memory objects are transferred to the device and the kernel arguments are set, the kernel is ready to be executed.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Requesting that a device begin executing a kernel is done with a call to </a:t>
            </a:r>
            <a:r>
              <a:rPr b="1" lang="en-GB" sz="3200">
                <a:latin typeface="Arial"/>
              </a:rPr>
              <a:t>clEnqueueNDRangeKernel()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