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3" r:id="rId5"/>
    <p:sldId id="264" r:id="rId6"/>
    <p:sldId id="266" r:id="rId7"/>
    <p:sldId id="267" r:id="rId8"/>
    <p:sldId id="265" r:id="rId9"/>
    <p:sldId id="256" r:id="rId10"/>
    <p:sldId id="262" r:id="rId11"/>
    <p:sldId id="258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AB66D-DB36-4086-92EA-6AC772C9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37CBE-1A63-4A8E-8D50-24D9DAC6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D799E-30FA-4B88-A78F-DDBEB5D3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E9E78-CFA8-4705-9D69-65EA891C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C6302-BD74-4BD9-B71E-20E9022E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4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566FC-E816-4AE8-AAE8-2B0151D2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A49E36-581A-4793-948E-3E966E83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C296F-677B-46EC-9303-494F72E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A65C20-4CE0-4B39-8F67-415E532D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412FB4-205C-4812-89DA-81040A85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6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E97540-07CF-4ADB-AABF-908BFCC0A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1FB321-1807-430B-907B-04A65896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B5B90-0A5E-43C1-BD86-C028D6BE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8FD51C-9973-4A46-94B1-E386809C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7D372-8DC6-4B80-84F5-28793FE9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29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A305D-6929-44D0-987A-52CA016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34B83-84A9-45C8-B324-43DB1D00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45A64-1C22-4801-8DC7-F2D5C756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6220E-4EBD-4F69-9D57-79D8B01F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D782-A844-41E7-975A-159C8228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3FE82-49A2-45A8-B234-10298DCA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CD4B95-D05D-4155-B497-6BF14BDE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845E3C-8D65-47B7-A230-43371216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54403-408F-4C82-B00C-A1B7B206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3722C-14D6-48C1-A2BB-45EC79A2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06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C3AE9-4136-448C-8B90-60EB348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B83FD5-CA2D-4989-956B-735DB2F58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A83C96-BBE0-4801-9CBA-9793F21C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BB8869-F8FB-4500-BFFE-2565908D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A36E6-B30D-4FDD-9334-1087CB5E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4F124E-99AC-4E60-B0FF-AAED9FC0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4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AFE9D-B2B9-4A28-9036-3FAA4AA1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1272FB-59B6-4444-8E6E-DBCEF563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832E0-DD5F-43E3-A88F-9BA34B5B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444C39-7660-4E9B-BC13-3DE5F6A85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5D4396-699B-4FB3-9241-4684700B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20F756-1D7D-413D-BFFD-4B6328A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EB6EAE-BE3E-4F86-879B-308F9EF7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B390F9-6F48-4311-947E-40E2698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1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C9AA9-AF70-4417-87A9-B03AF9DB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8C6048-FBF5-49EC-8746-167585D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E6CA68-0515-4F7A-8300-C13CD7B1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205CE-86E1-4EBE-83B2-C4C99B81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2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543A62-13C5-4322-9820-FA7BD531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1AADF1-2F9E-4A7E-B686-6B21AAC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D57AA1-F1CE-48D1-B4B4-05871A66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418B3-B73B-4E1A-AA86-45A2DFAC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DACE3-AC9D-4138-957F-5DA66CAC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E8346F-827B-430A-B809-1F8A82A91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6BE41B-331A-42BD-950B-E5CEE41A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E41BE1-31FE-4B8F-9B62-0BCA7ABB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964457-5532-4C05-B9F4-110E60F5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1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49C72-AA44-41C4-A4AA-294EB622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82902D-BC0B-40CC-BB2C-7D434977B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B6E134-2B20-484F-B7F3-C3427F97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64D31D-04AD-48C5-AAFD-D85C9990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15B8C8-2762-4BA8-83A1-799F33CE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70E134-86D6-40B5-B7C9-E40A4730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7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4B5020-D70C-4B30-9CB0-76DD810F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7F9BE7-803B-4131-BAA8-3E749E4B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7B27B-EC01-4EE9-8F01-D436DF8F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9344-D498-4705-9EAD-3A43ED528A8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936CAD-5496-4DB7-8C29-0DDB80C2C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9C4B7-72CE-4C41-8D05-3CFB9086C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25C6-ED6C-4315-9F3E-BD0C3ADAE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GADMIN_DEFAULT_EMAIL=pg4admin@pgadmin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1DE018E-0FCB-47E3-B4DB-87801A180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Coding4Fun </a:t>
            </a:r>
            <a:br>
              <a:rPr lang="fr-FR" dirty="0"/>
            </a:br>
            <a:r>
              <a:rPr lang="fr-FR" dirty="0"/>
              <a:t>- </a:t>
            </a:r>
            <a:br>
              <a:rPr lang="fr-FR" dirty="0"/>
            </a:br>
            <a:r>
              <a:rPr lang="fr-FR" dirty="0"/>
              <a:t>Docker &amp; .NET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942F5DA-BA42-44C4-9524-80E8EC5FF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53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82DE5-7E5B-4AED-89F1-B8CFE3C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 .Net </a:t>
            </a:r>
            <a:r>
              <a:rPr lang="fr-FR" dirty="0" err="1"/>
              <a:t>WebAPI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AC1505-0635-48BC-A72F-F551A55F26F2}"/>
              </a:ext>
            </a:extLst>
          </p:cNvPr>
          <p:cNvSpPr txBox="1"/>
          <p:nvPr/>
        </p:nvSpPr>
        <p:spPr>
          <a:xfrm>
            <a:off x="923365" y="1502688"/>
            <a:ext cx="103452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?&gt;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activePackageSource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Aggregate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source)"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activePackageSource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packageSources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"Official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Nuget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"https://api.nuget.org/v3/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index.json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"Artifactory"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"https://artifactory.michelin.com/api/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nuget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epls-nuget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"Artifactory  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ePLS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"https://artifactory.michelin.com/api/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nuget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epls-nuget-core-agg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packageSources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disabledPackageSources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"Nexus"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"nuget.org"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"Microsoft and .NET"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disabledPackageSources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13" name="Titre 3">
            <a:extLst>
              <a:ext uri="{FF2B5EF4-FFF2-40B4-BE49-F238E27FC236}">
                <a16:creationId xmlns:a16="http://schemas.microsoft.com/office/drawing/2014/main" id="{7D739C6D-C09B-4445-9AF6-BBC2CABEC2B8}"/>
              </a:ext>
            </a:extLst>
          </p:cNvPr>
          <p:cNvSpPr txBox="1">
            <a:spLocks/>
          </p:cNvSpPr>
          <p:nvPr/>
        </p:nvSpPr>
        <p:spPr>
          <a:xfrm>
            <a:off x="838200" y="1003178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+mj-lt"/>
              <a:buAutoNum type="alphaLcPeriod"/>
            </a:pPr>
            <a:r>
              <a:rPr lang="fr-FR" dirty="0"/>
              <a:t>Création d’une web API</a:t>
            </a:r>
          </a:p>
        </p:txBody>
      </p:sp>
    </p:spTree>
    <p:extLst>
      <p:ext uri="{BB962C8B-B14F-4D97-AF65-F5344CB8AC3E}">
        <p14:creationId xmlns:p14="http://schemas.microsoft.com/office/powerpoint/2010/main" val="15848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61F7D-3914-4A7D-870A-53A7FB9B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dockerfile</a:t>
            </a:r>
            <a:endParaRPr lang="fr-FR" dirty="0"/>
          </a:p>
          <a:p>
            <a:pPr lvl="1"/>
            <a:r>
              <a:rPr lang="fr-FR" dirty="0"/>
              <a:t>Fichier descriptif de </a:t>
            </a:r>
            <a:r>
              <a:rPr lang="fr-FR" dirty="0" err="1"/>
              <a:t>build</a:t>
            </a:r>
            <a:r>
              <a:rPr lang="fr-FR" dirty="0"/>
              <a:t> comme un </a:t>
            </a:r>
            <a:r>
              <a:rPr lang="fr-FR" dirty="0" err="1"/>
              <a:t>makefile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id="{94570B93-C80A-4A75-9259-4B7C6BC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 .Net </a:t>
            </a:r>
            <a:r>
              <a:rPr lang="fr-FR" dirty="0" err="1"/>
              <a:t>WebAPI</a:t>
            </a:r>
            <a:endParaRPr lang="fr-FR" dirty="0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B18C74C8-AE0B-4A15-B264-4E21064D5ADD}"/>
              </a:ext>
            </a:extLst>
          </p:cNvPr>
          <p:cNvSpPr txBox="1">
            <a:spLocks/>
          </p:cNvSpPr>
          <p:nvPr/>
        </p:nvSpPr>
        <p:spPr>
          <a:xfrm>
            <a:off x="838200" y="1003178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+mj-lt"/>
              <a:buAutoNum type="alphaLcPeriod" startAt="2"/>
            </a:pPr>
            <a:r>
              <a:rPr lang="fr-FR" dirty="0" err="1"/>
              <a:t>Build</a:t>
            </a:r>
            <a:r>
              <a:rPr lang="fr-FR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223121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61F7D-3914-4A7D-870A-53A7FB9B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sv-SE" dirty="0"/>
              <a:t>docker login registry.gitlab.com</a:t>
            </a:r>
          </a:p>
          <a:p>
            <a:endParaRPr lang="sv-SE" dirty="0"/>
          </a:p>
          <a:p>
            <a:r>
              <a:rPr lang="en-US" dirty="0"/>
              <a:t>docker build -t registry.gitlab.com/[login]/test:v1 .</a:t>
            </a:r>
          </a:p>
          <a:p>
            <a:endParaRPr lang="en-US" dirty="0"/>
          </a:p>
          <a:p>
            <a:r>
              <a:rPr lang="en-US" dirty="0"/>
              <a:t>docker image ls </a:t>
            </a:r>
          </a:p>
          <a:p>
            <a:endParaRPr lang="en-US" dirty="0"/>
          </a:p>
          <a:p>
            <a:r>
              <a:rPr lang="fr-FR" dirty="0"/>
              <a:t>docker push registry.gitlab.com/[login]/test:v1</a:t>
            </a:r>
          </a:p>
          <a:p>
            <a:endParaRPr lang="fr-FR" dirty="0"/>
          </a:p>
          <a:p>
            <a:r>
              <a:rPr lang="fr-FR" dirty="0"/>
              <a:t>docker pull registry.gitlab.com/[login]/test:v1 </a:t>
            </a:r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id="{94570B93-C80A-4A75-9259-4B7C6BC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 .Net </a:t>
            </a:r>
            <a:r>
              <a:rPr lang="fr-FR" dirty="0" err="1"/>
              <a:t>WebAPI</a:t>
            </a:r>
            <a:endParaRPr lang="fr-FR" dirty="0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B18C74C8-AE0B-4A15-B264-4E21064D5ADD}"/>
              </a:ext>
            </a:extLst>
          </p:cNvPr>
          <p:cNvSpPr txBox="1">
            <a:spLocks/>
          </p:cNvSpPr>
          <p:nvPr/>
        </p:nvSpPr>
        <p:spPr>
          <a:xfrm>
            <a:off x="838200" y="1003178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+mj-lt"/>
              <a:buAutoNum type="alphaLcPeriod" startAt="3"/>
            </a:pPr>
            <a:r>
              <a:rPr lang="fr-FR" dirty="0"/>
              <a:t>…. &amp; Publication</a:t>
            </a:r>
          </a:p>
        </p:txBody>
      </p:sp>
    </p:spTree>
    <p:extLst>
      <p:ext uri="{BB962C8B-B14F-4D97-AF65-F5344CB8AC3E}">
        <p14:creationId xmlns:p14="http://schemas.microsoft.com/office/powerpoint/2010/main" val="12539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94570B93-C80A-4A75-9259-4B7C6BC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 .Net </a:t>
            </a:r>
            <a:r>
              <a:rPr lang="fr-FR" dirty="0" err="1"/>
              <a:t>WebAPI</a:t>
            </a:r>
            <a:endParaRPr lang="fr-FR" dirty="0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B18C74C8-AE0B-4A15-B264-4E21064D5ADD}"/>
              </a:ext>
            </a:extLst>
          </p:cNvPr>
          <p:cNvSpPr txBox="1">
            <a:spLocks/>
          </p:cNvSpPr>
          <p:nvPr/>
        </p:nvSpPr>
        <p:spPr>
          <a:xfrm>
            <a:off x="838200" y="1003178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+mj-lt"/>
              <a:buAutoNum type="alphaLcPeriod" startAt="4"/>
            </a:pPr>
            <a:r>
              <a:rPr lang="fr-FR" dirty="0"/>
              <a:t>Un fichier pour tous les lier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FA0D99-87C4-4A16-99FA-7C47A8B18B95}"/>
              </a:ext>
            </a:extLst>
          </p:cNvPr>
          <p:cNvSpPr txBox="1"/>
          <p:nvPr/>
        </p:nvSpPr>
        <p:spPr>
          <a:xfrm>
            <a:off x="2473910" y="2551837"/>
            <a:ext cx="7244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webapi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webapi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registry.gitlab.com/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tlegrand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/test:v1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1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94570B93-C80A-4A75-9259-4B7C6BC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/>
              <a:t>Allez plus loin</a:t>
            </a:r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B18C74C8-AE0B-4A15-B264-4E21064D5ADD}"/>
              </a:ext>
            </a:extLst>
          </p:cNvPr>
          <p:cNvSpPr txBox="1">
            <a:spLocks/>
          </p:cNvSpPr>
          <p:nvPr/>
        </p:nvSpPr>
        <p:spPr>
          <a:xfrm>
            <a:off x="838200" y="994302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A505E5-847F-4B29-92CF-29AABAF0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21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94570B93-C80A-4A75-9259-4B7C6BC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/>
              <a:t>Commandes utiles</a:t>
            </a:r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B18C74C8-AE0B-4A15-B264-4E21064D5ADD}"/>
              </a:ext>
            </a:extLst>
          </p:cNvPr>
          <p:cNvSpPr txBox="1">
            <a:spLocks/>
          </p:cNvSpPr>
          <p:nvPr/>
        </p:nvSpPr>
        <p:spPr>
          <a:xfrm>
            <a:off x="838200" y="994302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A505E5-847F-4B29-92CF-29AABAF0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Se connecter au conteneur</a:t>
            </a:r>
          </a:p>
          <a:p>
            <a:pPr lvl="1"/>
            <a:r>
              <a:rPr lang="fr-FR" dirty="0"/>
              <a:t>docker </a:t>
            </a:r>
            <a:r>
              <a:rPr lang="fr-FR" dirty="0" err="1"/>
              <a:t>exec</a:t>
            </a:r>
            <a:r>
              <a:rPr lang="fr-FR" dirty="0"/>
              <a:t> -</a:t>
            </a:r>
            <a:r>
              <a:rPr lang="fr-FR" dirty="0" err="1"/>
              <a:t>it</a:t>
            </a:r>
            <a:r>
              <a:rPr lang="fr-FR" dirty="0"/>
              <a:t> &lt;container&gt; /bin/</a:t>
            </a:r>
            <a:r>
              <a:rPr lang="fr-FR" dirty="0" err="1"/>
              <a:t>bash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  <a:p>
            <a:r>
              <a:rPr lang="fr-FR" dirty="0"/>
              <a:t>Stopper tous les conteneurs</a:t>
            </a:r>
          </a:p>
          <a:p>
            <a:pPr lvl="1"/>
            <a:r>
              <a:rPr lang="sv-SE" dirty="0"/>
              <a:t>docker container stop $(docker ps -q)</a:t>
            </a:r>
            <a:endParaRPr lang="fr-FR" dirty="0"/>
          </a:p>
          <a:p>
            <a:endParaRPr lang="fr-FR" dirty="0"/>
          </a:p>
          <a:p>
            <a:r>
              <a:rPr lang="fr-FR" dirty="0"/>
              <a:t>Supprimer tous les conteneurs</a:t>
            </a:r>
          </a:p>
          <a:p>
            <a:pPr lvl="1"/>
            <a:r>
              <a:rPr lang="fr-FR" dirty="0"/>
              <a:t>docker container prune</a:t>
            </a:r>
          </a:p>
          <a:p>
            <a:endParaRPr lang="fr-FR" dirty="0"/>
          </a:p>
          <a:p>
            <a:r>
              <a:rPr lang="fr-FR" dirty="0"/>
              <a:t>Supprimer toutes les images</a:t>
            </a:r>
          </a:p>
          <a:p>
            <a:pPr lvl="1"/>
            <a:r>
              <a:rPr lang="sv-SE" dirty="0"/>
              <a:t>docker image rm $(docker image ls -q)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27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7200E-5118-4062-A2D9-BCCFEB7A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dirty="0"/>
              <a:t>Qu’est-ce que docker 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1BF33F9-BF5C-4FD5-AF0E-932388235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Logiciel open source qui permet le déploiement d’application sous forme d’un conteneur</a:t>
            </a:r>
            <a:br>
              <a:rPr lang="fr-FR" dirty="0"/>
            </a:br>
            <a:endParaRPr lang="fr-FR" dirty="0"/>
          </a:p>
          <a:p>
            <a:r>
              <a:rPr lang="fr-FR" dirty="0"/>
              <a:t>Un conteneur n’est pas une VM</a:t>
            </a:r>
          </a:p>
          <a:p>
            <a:endParaRPr lang="fr-FR" dirty="0"/>
          </a:p>
          <a:p>
            <a:r>
              <a:rPr lang="fr-FR" dirty="0"/>
              <a:t>Un conteneur c’est léger</a:t>
            </a:r>
          </a:p>
          <a:p>
            <a:pPr lvl="1"/>
            <a:r>
              <a:rPr lang="fr-FR" dirty="0"/>
              <a:t>On embarque que le nécessaire</a:t>
            </a:r>
          </a:p>
          <a:p>
            <a:pPr lvl="1"/>
            <a:r>
              <a:rPr lang="fr-FR" dirty="0"/>
              <a:t>Pas d’interface graphique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EE3EB6DC-CD31-4666-BDFA-D9FA4F38D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6308"/>
            <a:ext cx="5181600" cy="31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89BC6-AB51-4A94-81C4-9E222D8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Premier pas avec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12195-C967-40ED-A7CF-A0637F9F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S’identifier sur Docker Hub</a:t>
            </a:r>
          </a:p>
          <a:p>
            <a:pPr lvl="1"/>
            <a:r>
              <a:rPr lang="sv-SE" dirty="0"/>
              <a:t>docker login </a:t>
            </a:r>
            <a:r>
              <a:rPr lang="sv-SE" dirty="0">
                <a:hlinkClick r:id="rId2"/>
              </a:rPr>
              <a:t>https://hub.docker.com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docker pull postgres:latest</a:t>
            </a:r>
          </a:p>
          <a:p>
            <a:endParaRPr lang="sv-SE" dirty="0"/>
          </a:p>
          <a:p>
            <a:r>
              <a:rPr lang="sv-SE" dirty="0"/>
              <a:t>docker image ls</a:t>
            </a:r>
          </a:p>
          <a:p>
            <a:endParaRPr lang="sv-SE" dirty="0"/>
          </a:p>
          <a:p>
            <a:r>
              <a:rPr lang="sv-SE" dirty="0"/>
              <a:t>docker container ps</a:t>
            </a:r>
          </a:p>
          <a:p>
            <a:endParaRPr lang="sv-SE" dirty="0"/>
          </a:p>
          <a:p>
            <a:r>
              <a:rPr lang="sv-SE" dirty="0"/>
              <a:t>docker  run --name postgres -p 5432:5432 –e POSTGRES_USER=postgres –e POSTGRES_PASSWORD=mypassword -d postgres:latest</a:t>
            </a:r>
          </a:p>
          <a:p>
            <a:pPr lvl="1"/>
            <a:r>
              <a:rPr lang="sv-SE" dirty="0"/>
              <a:t>--name -&gt; donner un nom fix au container</a:t>
            </a:r>
          </a:p>
          <a:p>
            <a:pPr lvl="1"/>
            <a:r>
              <a:rPr lang="sv-SE" dirty="0"/>
              <a:t>-p ou --expose [port_hôte]:[port_container] -&gt; redirection de port ici le  5432 du container vers le port 5432 de l’hôte</a:t>
            </a:r>
          </a:p>
          <a:p>
            <a:pPr lvl="1"/>
            <a:r>
              <a:rPr lang="sv-SE" dirty="0"/>
              <a:t>-e -&gt; modifier des variables d’environnement</a:t>
            </a:r>
          </a:p>
          <a:p>
            <a:pPr lvl="1"/>
            <a:r>
              <a:rPr lang="fr-FR" dirty="0"/>
              <a:t>-d ou --</a:t>
            </a:r>
            <a:r>
              <a:rPr lang="fr-FR" dirty="0" err="1"/>
              <a:t>detache</a:t>
            </a:r>
            <a:r>
              <a:rPr lang="fr-FR" dirty="0"/>
              <a:t>  -&gt; exécuter le container en tâche de fond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3B4F145-2DB1-4621-ABC5-B6D1DC6DA4E3}"/>
              </a:ext>
            </a:extLst>
          </p:cNvPr>
          <p:cNvSpPr txBox="1">
            <a:spLocks/>
          </p:cNvSpPr>
          <p:nvPr/>
        </p:nvSpPr>
        <p:spPr>
          <a:xfrm>
            <a:off x="838200" y="941034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14450" lvl="1" indent="-857250">
              <a:buFont typeface="+mj-lt"/>
              <a:buAutoNum type="alphaLcPeriod"/>
            </a:pPr>
            <a:r>
              <a:rPr lang="fr-FR" dirty="0"/>
              <a:t>Une base PostgreSQL</a:t>
            </a:r>
          </a:p>
        </p:txBody>
      </p:sp>
    </p:spTree>
    <p:extLst>
      <p:ext uri="{BB962C8B-B14F-4D97-AF65-F5344CB8AC3E}">
        <p14:creationId xmlns:p14="http://schemas.microsoft.com/office/powerpoint/2010/main" val="155117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89BC6-AB51-4A94-81C4-9E222D8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Premier pas avec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12195-C967-40ED-A7CF-A0637F9F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docker  run --name pgadmin –p 5040:80 –e </a:t>
            </a:r>
            <a:r>
              <a:rPr lang="sv-SE" dirty="0">
                <a:hlinkClick r:id="rId2"/>
              </a:rPr>
              <a:t>PGADMIN_DEFAULT_EMAIL=pg4admin@pgadmin.com</a:t>
            </a:r>
            <a:r>
              <a:rPr lang="sv-SE" dirty="0"/>
              <a:t> –e PGADMIN_DEFAULT_PASSWORD=admin1234 -d </a:t>
            </a:r>
            <a:r>
              <a:rPr lang="fr-FR" b="0" i="0" dirty="0" err="1">
                <a:effectLst/>
              </a:rPr>
              <a:t>dpage</a:t>
            </a:r>
            <a:r>
              <a:rPr lang="fr-FR" b="0" i="0" dirty="0">
                <a:effectLst/>
              </a:rPr>
              <a:t>/pgadmin4</a:t>
            </a:r>
            <a:r>
              <a:rPr lang="sv-SE" dirty="0"/>
              <a:t>:latest</a:t>
            </a:r>
          </a:p>
          <a:p>
            <a:pPr lvl="1"/>
            <a:r>
              <a:rPr lang="sv-SE" dirty="0"/>
              <a:t>--name -&gt; donner un nom fix au container</a:t>
            </a:r>
          </a:p>
          <a:p>
            <a:pPr lvl="1"/>
            <a:r>
              <a:rPr lang="sv-SE" dirty="0"/>
              <a:t>-p ou --expose [port_hôte]:[port_container] -&gt; redirection de port ici le  5432 du container vers le port 5432 de l’hôte</a:t>
            </a:r>
          </a:p>
          <a:p>
            <a:pPr lvl="1"/>
            <a:r>
              <a:rPr lang="sv-SE" dirty="0"/>
              <a:t>-e -&gt; modifier des variables d’environnement</a:t>
            </a:r>
          </a:p>
          <a:p>
            <a:pPr lvl="1"/>
            <a:r>
              <a:rPr lang="fr-FR" dirty="0"/>
              <a:t>-d ou --</a:t>
            </a:r>
            <a:r>
              <a:rPr lang="fr-FR" dirty="0" err="1"/>
              <a:t>detache</a:t>
            </a:r>
            <a:r>
              <a:rPr lang="fr-FR" dirty="0"/>
              <a:t>  -&gt; exécuter le container en tâche de fond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3B4F145-2DB1-4621-ABC5-B6D1DC6DA4E3}"/>
              </a:ext>
            </a:extLst>
          </p:cNvPr>
          <p:cNvSpPr txBox="1">
            <a:spLocks/>
          </p:cNvSpPr>
          <p:nvPr/>
        </p:nvSpPr>
        <p:spPr>
          <a:xfrm>
            <a:off x="838200" y="941034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14450" lvl="1" indent="-857250">
              <a:buFont typeface="+mj-lt"/>
              <a:buAutoNum type="alphaLcPeriod" startAt="2"/>
            </a:pPr>
            <a:r>
              <a:rPr lang="fr-FR" dirty="0"/>
              <a:t>Une interface pour PostgreSQL</a:t>
            </a:r>
          </a:p>
        </p:txBody>
      </p:sp>
    </p:spTree>
    <p:extLst>
      <p:ext uri="{BB962C8B-B14F-4D97-AF65-F5344CB8AC3E}">
        <p14:creationId xmlns:p14="http://schemas.microsoft.com/office/powerpoint/2010/main" val="27370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89BC6-AB51-4A94-81C4-9E222D8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Premier pas avec Docker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5404C0C-1293-4AB1-8973-73244F4AF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507" y="1913233"/>
            <a:ext cx="3756986" cy="4176122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3B4F145-2DB1-4621-ABC5-B6D1DC6DA4E3}"/>
              </a:ext>
            </a:extLst>
          </p:cNvPr>
          <p:cNvSpPr txBox="1">
            <a:spLocks/>
          </p:cNvSpPr>
          <p:nvPr/>
        </p:nvSpPr>
        <p:spPr>
          <a:xfrm>
            <a:off x="838200" y="941034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14450" lvl="1" indent="-857250">
              <a:buFont typeface="+mj-lt"/>
              <a:buAutoNum type="alphaLcPeriod" startAt="3"/>
            </a:pPr>
            <a:r>
              <a:rPr lang="fr-FR" dirty="0"/>
              <a:t>Connecter PostgreSQL avec </a:t>
            </a:r>
            <a:r>
              <a:rPr lang="fr-FR" dirty="0" err="1"/>
              <a:t>PgAdmin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6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89BC6-AB51-4A94-81C4-9E222D8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Premier pas avec Docker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3B4F145-2DB1-4621-ABC5-B6D1DC6DA4E3}"/>
              </a:ext>
            </a:extLst>
          </p:cNvPr>
          <p:cNvSpPr txBox="1">
            <a:spLocks/>
          </p:cNvSpPr>
          <p:nvPr/>
        </p:nvSpPr>
        <p:spPr>
          <a:xfrm>
            <a:off x="838200" y="941034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14450" lvl="1" indent="-857250">
              <a:buFont typeface="+mj-lt"/>
              <a:buAutoNum type="alphaLcPeriod" startAt="3"/>
            </a:pPr>
            <a:r>
              <a:rPr lang="fr-FR" dirty="0"/>
              <a:t>Connecter PostgreSQL avec </a:t>
            </a:r>
            <a:r>
              <a:rPr lang="fr-FR" dirty="0" err="1"/>
              <a:t>PgAdmin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182464F-BB97-41FF-8DA4-599005F9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Rechercher les informations d’un container</a:t>
            </a:r>
          </a:p>
          <a:p>
            <a:pPr lvl="1"/>
            <a:r>
              <a:rPr lang="fr-FR" dirty="0"/>
              <a:t>docker container </a:t>
            </a:r>
            <a:r>
              <a:rPr lang="fr-FR" dirty="0" err="1"/>
              <a:t>ps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docker container </a:t>
            </a:r>
            <a:r>
              <a:rPr lang="fr-FR" dirty="0" err="1"/>
              <a:t>inspect</a:t>
            </a:r>
            <a:r>
              <a:rPr lang="fr-FR" dirty="0"/>
              <a:t> &lt;</a:t>
            </a:r>
            <a:r>
              <a:rPr lang="fr-FR" dirty="0" err="1"/>
              <a:t>name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712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89BC6-AB51-4A94-81C4-9E222D8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Premier pas avec Docker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3B4F145-2DB1-4621-ABC5-B6D1DC6DA4E3}"/>
              </a:ext>
            </a:extLst>
          </p:cNvPr>
          <p:cNvSpPr txBox="1">
            <a:spLocks/>
          </p:cNvSpPr>
          <p:nvPr/>
        </p:nvSpPr>
        <p:spPr>
          <a:xfrm>
            <a:off x="838200" y="941034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14450" lvl="1" indent="-857250">
              <a:buFont typeface="+mj-lt"/>
              <a:buAutoNum type="alphaLcPeriod" startAt="3"/>
            </a:pPr>
            <a:r>
              <a:rPr lang="fr-FR" dirty="0"/>
              <a:t>Connecter PostgreSQL avec </a:t>
            </a:r>
            <a:r>
              <a:rPr lang="fr-FR" dirty="0" err="1"/>
              <a:t>PgAdmin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182464F-BB97-41FF-8DA4-599005F9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Stopper les container </a:t>
            </a:r>
          </a:p>
          <a:p>
            <a:pPr lvl="1"/>
            <a:r>
              <a:rPr lang="fr-FR" dirty="0"/>
              <a:t>docker stop </a:t>
            </a:r>
            <a:r>
              <a:rPr lang="fr-FR" dirty="0" err="1"/>
              <a:t>postgres</a:t>
            </a:r>
            <a:r>
              <a:rPr lang="fr-FR" dirty="0"/>
              <a:t> &amp;&amp; docker </a:t>
            </a:r>
            <a:r>
              <a:rPr lang="fr-FR" dirty="0" err="1"/>
              <a:t>rm</a:t>
            </a:r>
            <a:r>
              <a:rPr lang="fr-FR" dirty="0"/>
              <a:t> </a:t>
            </a:r>
            <a:r>
              <a:rPr lang="fr-FR" dirty="0" err="1"/>
              <a:t>postgres</a:t>
            </a:r>
            <a:endParaRPr lang="fr-FR" dirty="0"/>
          </a:p>
          <a:p>
            <a:pPr lvl="1"/>
            <a:r>
              <a:rPr lang="fr-FR" dirty="0"/>
              <a:t>docker stop </a:t>
            </a:r>
            <a:r>
              <a:rPr lang="fr-FR" dirty="0" err="1"/>
              <a:t>pgadmin</a:t>
            </a:r>
            <a:r>
              <a:rPr lang="fr-FR" dirty="0"/>
              <a:t> &amp;&amp; docker </a:t>
            </a:r>
            <a:r>
              <a:rPr lang="fr-FR" dirty="0" err="1"/>
              <a:t>rm</a:t>
            </a:r>
            <a:r>
              <a:rPr lang="fr-FR" dirty="0"/>
              <a:t> </a:t>
            </a:r>
            <a:r>
              <a:rPr lang="fr-FR" dirty="0" err="1"/>
              <a:t>pgadmin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Création d’un réseau interne container</a:t>
            </a:r>
          </a:p>
          <a:p>
            <a:pPr lvl="1"/>
            <a:r>
              <a:rPr lang="fr-FR" dirty="0"/>
              <a:t>docker network </a:t>
            </a:r>
            <a:r>
              <a:rPr lang="fr-FR" dirty="0" err="1"/>
              <a:t>create</a:t>
            </a:r>
            <a:r>
              <a:rPr lang="fr-FR" dirty="0"/>
              <a:t> -d bridge </a:t>
            </a:r>
            <a:r>
              <a:rPr lang="fr-FR" dirty="0" err="1"/>
              <a:t>postgres_network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Ajouter le network au container avec</a:t>
            </a:r>
          </a:p>
          <a:p>
            <a:pPr lvl="1"/>
            <a:r>
              <a:rPr lang="fr-FR" dirty="0"/>
              <a:t>--network </a:t>
            </a:r>
            <a:r>
              <a:rPr lang="fr-FR" dirty="0" err="1"/>
              <a:t>postgres_network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0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89BC6-AB51-4A94-81C4-9E222D8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Premier pas avec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12195-C967-40ED-A7CF-A0637F9F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docker compose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3B4F145-2DB1-4621-ABC5-B6D1DC6DA4E3}"/>
              </a:ext>
            </a:extLst>
          </p:cNvPr>
          <p:cNvSpPr txBox="1">
            <a:spLocks/>
          </p:cNvSpPr>
          <p:nvPr/>
        </p:nvSpPr>
        <p:spPr>
          <a:xfrm>
            <a:off x="838200" y="941034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14450" lvl="1" indent="-857250">
              <a:buFont typeface="+mj-lt"/>
              <a:buAutoNum type="alphaLcPeriod" startAt="4"/>
            </a:pPr>
            <a:r>
              <a:rPr lang="fr-FR" dirty="0"/>
              <a:t>Un fichier pour les contrôler tous</a:t>
            </a:r>
          </a:p>
        </p:txBody>
      </p:sp>
    </p:spTree>
    <p:extLst>
      <p:ext uri="{BB962C8B-B14F-4D97-AF65-F5344CB8AC3E}">
        <p14:creationId xmlns:p14="http://schemas.microsoft.com/office/powerpoint/2010/main" val="280890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82DE5-7E5B-4AED-89F1-B8CFE3C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 .Net </a:t>
            </a:r>
            <a:r>
              <a:rPr lang="fr-FR" dirty="0" err="1"/>
              <a:t>WebAPI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6BA5-CB70-49CE-9C9C-B54432A7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r>
              <a:rPr lang="fr-FR" dirty="0"/>
              <a:t> –o </a:t>
            </a:r>
            <a:r>
              <a:rPr lang="fr-FR" dirty="0" err="1"/>
              <a:t>WeatherForecastApi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d’un </a:t>
            </a:r>
            <a:r>
              <a:rPr lang="fr-FR" dirty="0" err="1"/>
              <a:t>nuget.config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Titre 3">
            <a:extLst>
              <a:ext uri="{FF2B5EF4-FFF2-40B4-BE49-F238E27FC236}">
                <a16:creationId xmlns:a16="http://schemas.microsoft.com/office/drawing/2014/main" id="{7D739C6D-C09B-4445-9AF6-BBC2CABEC2B8}"/>
              </a:ext>
            </a:extLst>
          </p:cNvPr>
          <p:cNvSpPr txBox="1">
            <a:spLocks/>
          </p:cNvSpPr>
          <p:nvPr/>
        </p:nvSpPr>
        <p:spPr>
          <a:xfrm>
            <a:off x="838200" y="1003178"/>
            <a:ext cx="10515600" cy="63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+mj-lt"/>
              <a:buAutoNum type="alphaLcPeriod"/>
            </a:pPr>
            <a:r>
              <a:rPr lang="fr-FR" dirty="0"/>
              <a:t>Création d’une web API</a:t>
            </a:r>
          </a:p>
        </p:txBody>
      </p:sp>
    </p:spTree>
    <p:extLst>
      <p:ext uri="{BB962C8B-B14F-4D97-AF65-F5344CB8AC3E}">
        <p14:creationId xmlns:p14="http://schemas.microsoft.com/office/powerpoint/2010/main" val="1270305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722</Words>
  <Application>Microsoft Office PowerPoint</Application>
  <PresentationFormat>Grand écran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Thème Office</vt:lpstr>
      <vt:lpstr>Coding4Fun  -  Docker &amp; .NET</vt:lpstr>
      <vt:lpstr>Qu’est-ce que docker ?</vt:lpstr>
      <vt:lpstr>Premier pas avec Docker</vt:lpstr>
      <vt:lpstr>Premier pas avec Docker</vt:lpstr>
      <vt:lpstr>Premier pas avec Docker</vt:lpstr>
      <vt:lpstr>Premier pas avec Docker</vt:lpstr>
      <vt:lpstr>Premier pas avec Docker</vt:lpstr>
      <vt:lpstr>Premier pas avec Docker</vt:lpstr>
      <vt:lpstr> .Net WebAPI</vt:lpstr>
      <vt:lpstr> .Net WebAPI</vt:lpstr>
      <vt:lpstr> .Net WebAPI</vt:lpstr>
      <vt:lpstr> .Net WebAPI</vt:lpstr>
      <vt:lpstr> .Net WebAPI</vt:lpstr>
      <vt:lpstr>Allez plus loin</vt:lpstr>
      <vt:lpstr>Commandes utiles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Coding4Fun  -  Docker &amp; .NET</dc:title>
  <dc:creator>Thomas Legrand</dc:creator>
  <cp:lastModifiedBy>Thomas Legrand</cp:lastModifiedBy>
  <cp:revision>3</cp:revision>
  <dcterms:created xsi:type="dcterms:W3CDTF">2022-09-23T06:30:22Z</dcterms:created>
  <dcterms:modified xsi:type="dcterms:W3CDTF">2022-09-23T08:28:01Z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2022-09-23T06:30:22Z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c823c835-4efd-4299-ba4c-3b60584ea0c2</vt:lpwstr>
  </property>
  <property fmtid="{D5CDD505-2E9C-101B-9397-08002B2CF9AE}" pid="8" name="MSIP_Label_09e9a456-2778-4ca9-be06-1190b1e1118a_ContentBits">
    <vt:lpwstr>0</vt:lpwstr>
  </property>
</Properties>
</file>