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9" r:id="rId5"/>
    <p:sldId id="260" r:id="rId6"/>
    <p:sldId id="261" r:id="rId7"/>
    <p:sldId id="272" r:id="rId8"/>
    <p:sldId id="295" r:id="rId9"/>
    <p:sldId id="266" r:id="rId10"/>
    <p:sldId id="274" r:id="rId11"/>
    <p:sldId id="280" r:id="rId12"/>
    <p:sldId id="296" r:id="rId13"/>
    <p:sldId id="267" r:id="rId14"/>
    <p:sldId id="276" r:id="rId15"/>
    <p:sldId id="275" r:id="rId16"/>
    <p:sldId id="277" r:id="rId17"/>
    <p:sldId id="297" r:id="rId18"/>
    <p:sldId id="278" r:id="rId19"/>
    <p:sldId id="279" r:id="rId20"/>
    <p:sldId id="294" r:id="rId21"/>
    <p:sldId id="269" r:id="rId22"/>
    <p:sldId id="281" r:id="rId23"/>
    <p:sldId id="293" r:id="rId24"/>
    <p:sldId id="282" r:id="rId25"/>
    <p:sldId id="283" r:id="rId26"/>
    <p:sldId id="292" r:id="rId27"/>
    <p:sldId id="286" r:id="rId28"/>
    <p:sldId id="291" r:id="rId29"/>
    <p:sldId id="265" r:id="rId30"/>
    <p:sldId id="264" r:id="rId31"/>
    <p:sldId id="290" r:id="rId32"/>
    <p:sldId id="287" r:id="rId33"/>
    <p:sldId id="288" r:id="rId34"/>
    <p:sldId id="289" r:id="rId35"/>
    <p:sldId id="285" r:id="rId36"/>
    <p:sldId id="284" r:id="rId37"/>
    <p:sldId id="273" r:id="rId3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21C443-FFEB-4B4A-87E2-53DB85DB9A02}" v="4" dt="2020-10-20T10:31:16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Nunes" userId="S::stephen.nunes_ext@michelin.com::c2a92c1a-5273-4f8f-9d45-0a9ee6238dc0" providerId="AD" clId="Web-{ED21C443-FFEB-4B4A-87E2-53DB85DB9A02}"/>
    <pc:docChg chg="modSld">
      <pc:chgData name="Stephen Nunes" userId="S::stephen.nunes_ext@michelin.com::c2a92c1a-5273-4f8f-9d45-0a9ee6238dc0" providerId="AD" clId="Web-{ED21C443-FFEB-4B4A-87E2-53DB85DB9A02}" dt="2020-10-20T10:31:16.056" v="3" actId="20577"/>
      <pc:docMkLst>
        <pc:docMk/>
      </pc:docMkLst>
      <pc:sldChg chg="modSp">
        <pc:chgData name="Stephen Nunes" userId="S::stephen.nunes_ext@michelin.com::c2a92c1a-5273-4f8f-9d45-0a9ee6238dc0" providerId="AD" clId="Web-{ED21C443-FFEB-4B4A-87E2-53DB85DB9A02}" dt="2020-10-20T10:31:16.056" v="2" actId="20577"/>
        <pc:sldMkLst>
          <pc:docMk/>
          <pc:sldMk cId="1296353335" sldId="266"/>
        </pc:sldMkLst>
        <pc:spChg chg="mod">
          <ac:chgData name="Stephen Nunes" userId="S::stephen.nunes_ext@michelin.com::c2a92c1a-5273-4f8f-9d45-0a9ee6238dc0" providerId="AD" clId="Web-{ED21C443-FFEB-4B4A-87E2-53DB85DB9A02}" dt="2020-10-20T10:31:16.056" v="2" actId="20577"/>
          <ac:spMkLst>
            <pc:docMk/>
            <pc:sldMk cId="1296353335" sldId="266"/>
            <ac:spMk id="3" creationId="{F8754519-AB08-43BE-ABF2-C8736EC32A5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584943-865C-46E8-8CB8-D63FD138F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4AB6F9-4A17-4104-B836-4541C02E7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0CF091-F270-4958-A939-34F1E3C3E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16E-3CD3-40AF-B5AC-45543837539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FDF67E-3BF6-46F7-94B0-D2A39A9C2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5C18DE-17E9-42CB-809F-3931A6EF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26BD7-CAC6-495A-9BAC-4DD938B2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0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97DE2B-62BB-4EFB-BEE7-213DC4A1E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CA6E68-5FC5-47AA-BF71-9EFB63CB1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CA4442-C72A-4EF9-B06F-9159DD0E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16E-3CD3-40AF-B5AC-45543837539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F97142-D578-4113-8B54-B0CA7F45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FFAECA-D31C-4BEB-9CA6-2E67CCB9A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26BD7-CAC6-495A-9BAC-4DD938B2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0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F75BAEE-AB00-4463-86EA-25CB7329B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AF2BE8-268D-45EC-BFFA-20790787E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D6291E-4EEE-48F0-9505-9891123E4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16E-3CD3-40AF-B5AC-45543837539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D201DA-D0B1-498C-BA6D-29C4D331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DAEA6A-B9D3-4DDE-BEAB-FA33A5A6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26BD7-CAC6-495A-9BAC-4DD938B2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49354D-D3EE-4F66-A7F8-D942EA738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FAFD08-7451-4381-A110-DD55BE107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100B3-422D-403A-ACFE-9B3731FA7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16E-3CD3-40AF-B5AC-45543837539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95CF80-E70C-429D-B1C8-BC9693E43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EC5493-E3D2-44A9-8ACE-E88E3FF0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26BD7-CAC6-495A-9BAC-4DD938B2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2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4FB479-44C3-4FDA-BB0C-6BB3ECFB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F8522D-C2A6-4332-A5B0-4687ED5D7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49C8B5-7196-4B00-B3DF-41E0CC9B9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16E-3CD3-40AF-B5AC-45543837539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3ABE73-E79A-4590-9DEB-628232254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B68EB4-DCC1-457D-A949-801A5098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26BD7-CAC6-495A-9BAC-4DD938B2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0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D68AF2-133A-4037-9DD0-F59877AE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B1DAD0-7F83-45B7-90B0-A6C240926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8DBA8E-3EC6-4705-BD2A-3C078F63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AF292E-1ADF-451C-BF03-88564F158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16E-3CD3-40AF-B5AC-45543837539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E1A097-436D-4C06-B42A-B6555226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84C2B6-1CE3-4BEB-8F11-55061C9C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26BD7-CAC6-495A-9BAC-4DD938B2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25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B577E7-EAE6-4E1F-B9D1-0DAFA012D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D9EBBA-CF65-4EE4-B375-841C16A4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4CFCFA-C647-4305-839E-7AB4EFEBD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14CE9B1-436E-47A8-992F-2DC7B72FD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573E769-70EB-4385-B7AD-FB5E32C4A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54FFB35-9050-42FF-8736-40FC38ACB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16E-3CD3-40AF-B5AC-45543837539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401938B-7899-4A47-953E-41E21AE87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C75EF20-D407-40B7-9921-14464FEC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26BD7-CAC6-495A-9BAC-4DD938B2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E66738-E409-4B5A-905F-60276B3B5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1CC2217-B916-4268-A383-1D0E064A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16E-3CD3-40AF-B5AC-45543837539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394997-DCED-4CD8-B4A7-B9A13E651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B2C32C3-E865-4D85-8A4D-DA879E208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26BD7-CAC6-495A-9BAC-4DD938B2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0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F66C47B-2602-42E7-8410-54532FEEA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16E-3CD3-40AF-B5AC-45543837539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7ADE052-32A7-413D-8CDB-1F9AAEB94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E9CD12-5A42-4C8A-8871-38337B51B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26BD7-CAC6-495A-9BAC-4DD938B2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FDD1D-CDE8-44BB-9F87-1296D7066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A1FB82-2897-4CBF-BA00-12005641B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9B873E-F680-409B-91A9-FB12ECC4F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B23BDC-B234-4826-9919-6C84B88C0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16E-3CD3-40AF-B5AC-45543837539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11E8F2-C639-4DF2-A1B8-F7FB4852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D1C1E8-A3D5-4D64-9BC6-D761C046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26BD7-CAC6-495A-9BAC-4DD938B2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4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D5AC8C-3A87-46DC-A81F-943E17C49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6907526-5FA6-4465-8072-2F5FDD265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5D6E9D-F90F-42AD-A3AB-DB8E0DF71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C19707-CED0-40EF-BC34-EA33EE6F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16E-3CD3-40AF-B5AC-45543837539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857DE7-117A-45FB-AF1C-099352230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31A352-A8CA-4707-94AF-284F60F4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26BD7-CAC6-495A-9BAC-4DD938B2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4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3FE8D83-79C1-4F17-9130-6F39DFBF9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6FBF8C-BC6B-4A16-A789-CBABE3CB5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FECA8-5419-435E-B601-21D1D7605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6516E-3CD3-40AF-B5AC-45543837539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C9A62A-71BF-44A1-A06B-568FB80B8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995FC7-627F-4426-A7EB-7E022C5DB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26BD7-CAC6-495A-9BAC-4DD938B2BB5C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C61721-F541-4853-AAC3-DBB1D1819A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407843"/>
            <a:ext cx="667995" cy="31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84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ansible.com/ansible/latest/user_guide/playbooks_intro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ansible.com/ansible/latest/user_guide/vault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1drv.ms/u/s!AksX-A6p-9vPgc4AEVltB8xrI3RBVA?e=Xajh0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ocs.ansible.com/ansible/latest/user_guide/playbooks_reuse_roles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user_guide/playbooks_debugger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1drv.ms/u/s!AksX-A6p-9vPgc1__JIAmZhHjCuBsw?e=0FQFUW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hocolate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michelin.com/f4m/ansible-Gravitee/" TargetMode="External"/><Relationship Id="rId2" Type="http://schemas.openxmlformats.org/officeDocument/2006/relationships/hyperlink" Target="https://gitlab.michelin.com/f4m/ansib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lab.michelin.com/f4m/ansible-cdc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sible.com/ansible/latest/user_guide/playbooks_templating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1drv.ms/u/s!AksX-A6p-9vPgc1__JIAmZhHjCuBsw?e=0FQFUW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sible.com/ansible/latest/user_guide/basic_concepts.html#task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ansible.com/ansible/devel/user_guide/sample_setup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sible/ansible/blob/devel/examples/scripts/ConfigureRemotingForAnsible.ps1" TargetMode="External"/><Relationship Id="rId2" Type="http://schemas.openxmlformats.org/officeDocument/2006/relationships/hyperlink" Target="https://docs.ansible.com/ansible/latest/user_guide/windows_setup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D42800-F8D5-4212-87E5-009D460815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Coding4Fun</a:t>
            </a:r>
            <a:br>
              <a:rPr lang="en-US"/>
            </a:br>
            <a:r>
              <a:rPr lang="en-US"/>
              <a:t>#13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776E09-2BC4-4B8E-8941-40AC78DB5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  <a:p>
            <a:r>
              <a:rPr lang="en-US" sz="3200" b="1"/>
              <a:t>Ansible &amp; Windows</a:t>
            </a:r>
          </a:p>
          <a:p>
            <a:r>
              <a:rPr lang="en-US"/>
              <a:t>Possible ?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ABC20E-6CB7-49CC-BF8E-BD5E8500D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296" y="2113407"/>
            <a:ext cx="1396558" cy="139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sible (logiciel) — Wikipédia">
            <a:extLst>
              <a:ext uri="{FF2B5EF4-FFF2-40B4-BE49-F238E27FC236}">
                <a16:creationId xmlns:a16="http://schemas.microsoft.com/office/drawing/2014/main" id="{2B991683-6F44-4E97-86FE-E8CB57CDA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520" y="2029328"/>
            <a:ext cx="1396558" cy="171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Challenge Accepted | How I Met Your Mother Wiki | Fandom">
            <a:extLst>
              <a:ext uri="{FF2B5EF4-FFF2-40B4-BE49-F238E27FC236}">
                <a16:creationId xmlns:a16="http://schemas.microsoft.com/office/drawing/2014/main" id="{264153F9-AC2A-41B6-ACF6-A0DECA954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457812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39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08347-168E-4924-AEE5-2750FF13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Windows ? Et </a:t>
            </a:r>
            <a:r>
              <a:rPr lang="en-US" err="1"/>
              <a:t>votre</a:t>
            </a:r>
            <a:r>
              <a:rPr lang="en-US"/>
              <a:t> playbook dans tout ca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754519-AB08-43BE-ABF2-C8736EC32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err="1"/>
              <a:t>ansible_winrm_server_cert_validation</a:t>
            </a:r>
            <a:r>
              <a:rPr lang="fr-FR"/>
              <a:t>: ignore</a:t>
            </a:r>
          </a:p>
          <a:p>
            <a:pPr marL="0" indent="0">
              <a:buNone/>
            </a:pPr>
            <a:r>
              <a:rPr lang="fr-FR" err="1"/>
              <a:t>ansible_connection</a:t>
            </a:r>
            <a:r>
              <a:rPr lang="fr-FR"/>
              <a:t>: </a:t>
            </a:r>
            <a:r>
              <a:rPr lang="fr-FR" err="1"/>
              <a:t>winrm</a:t>
            </a:r>
            <a:endParaRPr lang="fr-FR"/>
          </a:p>
          <a:p>
            <a:pPr marL="0" indent="0">
              <a:buNone/>
            </a:pPr>
            <a:r>
              <a:rPr lang="fr-FR" err="1"/>
              <a:t>ansible_user</a:t>
            </a:r>
            <a:r>
              <a:rPr lang="fr-FR"/>
              <a:t>: xxx</a:t>
            </a:r>
          </a:p>
          <a:p>
            <a:pPr marL="0" indent="0">
              <a:buNone/>
            </a:pPr>
            <a:r>
              <a:rPr lang="fr-FR" err="1"/>
              <a:t>ansible_password</a:t>
            </a:r>
            <a:r>
              <a:rPr lang="fr-FR"/>
              <a:t>: </a:t>
            </a:r>
            <a:r>
              <a:rPr lang="fr-FR" err="1"/>
              <a:t>xxxx</a:t>
            </a:r>
            <a:endParaRPr lang="fr-FR"/>
          </a:p>
          <a:p>
            <a:pPr marL="0" indent="0">
              <a:buNone/>
            </a:pPr>
            <a:r>
              <a:rPr lang="fr-FR" err="1"/>
              <a:t>ansible_winrm_transport</a:t>
            </a:r>
            <a:r>
              <a:rPr lang="fr-FR"/>
              <a:t>: </a:t>
            </a:r>
            <a:r>
              <a:rPr lang="fr-FR" err="1"/>
              <a:t>ntlm</a:t>
            </a:r>
            <a:endParaRPr lang="fr-FR"/>
          </a:p>
          <a:p>
            <a:pPr marL="0" indent="0">
              <a:buNone/>
            </a:pPr>
            <a:r>
              <a:rPr lang="en-US"/>
              <a:t>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15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08347-168E-4924-AEE5-2750FF13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Pour </a:t>
            </a:r>
            <a:r>
              <a:rPr lang="en-US" err="1"/>
              <a:t>finir</a:t>
            </a:r>
            <a:r>
              <a:rPr lang="en-US"/>
              <a:t>, sur le </a:t>
            </a:r>
            <a:r>
              <a:rPr lang="en-US" err="1"/>
              <a:t>controlleur</a:t>
            </a:r>
            <a:r>
              <a:rPr lang="en-US"/>
              <a:t> 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754519-AB08-43BE-ABF2-C8736EC32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pip install "</a:t>
            </a:r>
            <a:r>
              <a:rPr lang="en-US" err="1"/>
              <a:t>pywinrm</a:t>
            </a:r>
            <a:r>
              <a:rPr lang="en-US"/>
              <a:t>&gt;=0.3.0"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18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0AF9CC-BC71-41E9-9258-02769EA28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1705"/>
            <a:ext cx="10515600" cy="1325563"/>
          </a:xfrm>
        </p:spPr>
        <p:txBody>
          <a:bodyPr/>
          <a:lstStyle/>
          <a:p>
            <a:pPr algn="ctr"/>
            <a:r>
              <a:rPr lang="fr-FR" b="1" err="1"/>
              <a:t>Step</a:t>
            </a:r>
            <a:r>
              <a:rPr lang="fr-FR" b="1"/>
              <a:t> 1 – notre premier </a:t>
            </a:r>
            <a:r>
              <a:rPr lang="fr-FR" b="1" err="1"/>
              <a:t>playbook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265404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08347-168E-4924-AEE5-2750FF13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 </a:t>
            </a:r>
            <a:r>
              <a:rPr lang="en-US" err="1"/>
              <a:t>va</a:t>
            </a:r>
            <a:r>
              <a:rPr lang="en-US"/>
              <a:t> essayer de </a:t>
            </a:r>
            <a:r>
              <a:rPr lang="en-US" err="1"/>
              <a:t>brancher</a:t>
            </a:r>
            <a:r>
              <a:rPr lang="en-US"/>
              <a:t> tout ca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754519-AB08-43BE-ABF2-C8736EC32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err="1"/>
              <a:t>L’objectif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d’écrire</a:t>
            </a:r>
            <a:r>
              <a:rPr lang="en-US"/>
              <a:t> un </a:t>
            </a:r>
            <a:r>
              <a:rPr lang="en-US" err="1"/>
              <a:t>fichier</a:t>
            </a:r>
            <a:r>
              <a:rPr lang="en-US"/>
              <a:t> dans le TMP de </a:t>
            </a:r>
            <a:r>
              <a:rPr lang="en-US" err="1"/>
              <a:t>votre</a:t>
            </a:r>
            <a:r>
              <a:rPr lang="en-US"/>
              <a:t> machine </a:t>
            </a:r>
            <a:r>
              <a:rPr lang="en-US" err="1"/>
              <a:t>distante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Constuire</a:t>
            </a:r>
            <a:r>
              <a:rPr lang="en-US"/>
              <a:t> un </a:t>
            </a:r>
            <a:r>
              <a:rPr lang="en-US" err="1"/>
              <a:t>projet</a:t>
            </a:r>
            <a:r>
              <a:rPr lang="en-US"/>
              <a:t> ansible avec un </a:t>
            </a:r>
            <a:r>
              <a:rPr lang="en-US" err="1"/>
              <a:t>inventaire</a:t>
            </a:r>
            <a:r>
              <a:rPr lang="en-US"/>
              <a:t> </a:t>
            </a:r>
            <a:r>
              <a:rPr lang="en-US" err="1"/>
              <a:t>nommé</a:t>
            </a:r>
            <a:r>
              <a:rPr lang="en-US"/>
              <a:t> dev, avec un </a:t>
            </a:r>
            <a:r>
              <a:rPr lang="en-US" err="1"/>
              <a:t>groupe</a:t>
            </a:r>
            <a:r>
              <a:rPr lang="en-US"/>
              <a:t>, et </a:t>
            </a:r>
            <a:r>
              <a:rPr lang="en-US" err="1"/>
              <a:t>une</a:t>
            </a:r>
            <a:r>
              <a:rPr lang="en-US"/>
              <a:t> machine </a:t>
            </a:r>
            <a:r>
              <a:rPr lang="en-US" err="1"/>
              <a:t>pointant</a:t>
            </a:r>
            <a:r>
              <a:rPr lang="en-US"/>
              <a:t> sur </a:t>
            </a:r>
            <a:r>
              <a:rPr lang="en-US" err="1"/>
              <a:t>votre</a:t>
            </a:r>
            <a:r>
              <a:rPr lang="en-US"/>
              <a:t> windows </a:t>
            </a:r>
            <a:r>
              <a:rPr lang="en-US" err="1"/>
              <a:t>cible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N’oubliez</a:t>
            </a:r>
            <a:r>
              <a:rPr lang="en-US"/>
              <a:t> pas </a:t>
            </a:r>
            <a:r>
              <a:rPr lang="en-US" err="1"/>
              <a:t>d’ajouter</a:t>
            </a:r>
            <a:r>
              <a:rPr lang="en-US"/>
              <a:t> les variables </a:t>
            </a:r>
            <a:r>
              <a:rPr lang="en-US" err="1"/>
              <a:t>propres</a:t>
            </a:r>
            <a:r>
              <a:rPr lang="en-US"/>
              <a:t> à </a:t>
            </a:r>
            <a:r>
              <a:rPr lang="en-US" err="1"/>
              <a:t>winrm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A63EF68-116D-4020-820B-A474A1944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0" y="80169"/>
            <a:ext cx="914400" cy="9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9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08347-168E-4924-AEE5-2750FF13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 </a:t>
            </a:r>
            <a:r>
              <a:rPr lang="en-US" err="1"/>
              <a:t>va</a:t>
            </a:r>
            <a:r>
              <a:rPr lang="en-US"/>
              <a:t> essayer de </a:t>
            </a:r>
            <a:r>
              <a:rPr lang="en-US" err="1"/>
              <a:t>brancher</a:t>
            </a:r>
            <a:r>
              <a:rPr lang="en-US"/>
              <a:t> tout ca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754519-AB08-43BE-ABF2-C8736EC32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err="1"/>
              <a:t>ajouter</a:t>
            </a:r>
            <a:r>
              <a:rPr lang="en-US"/>
              <a:t>  un playbook pour </a:t>
            </a:r>
            <a:r>
              <a:rPr lang="en-US" err="1"/>
              <a:t>créer</a:t>
            </a:r>
            <a:r>
              <a:rPr lang="en-US"/>
              <a:t> un repertoire sous c:\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hlinkClick r:id="rId2"/>
              </a:rPr>
              <a:t>https://docs.ansible.com/ansible/latest/user_guide/playbooks_intro.html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A63EF68-116D-4020-820B-A474A1944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80169"/>
            <a:ext cx="914400" cy="9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45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08347-168E-4924-AEE5-2750FF13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 </a:t>
            </a:r>
            <a:r>
              <a:rPr lang="en-US" err="1"/>
              <a:t>va</a:t>
            </a:r>
            <a:r>
              <a:rPr lang="en-US"/>
              <a:t> essayer de </a:t>
            </a:r>
            <a:r>
              <a:rPr lang="en-US" err="1"/>
              <a:t>brancher</a:t>
            </a:r>
            <a:r>
              <a:rPr lang="en-US"/>
              <a:t> tout ca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754519-AB08-43BE-ABF2-C8736EC32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err="1"/>
              <a:t>Lancez</a:t>
            </a:r>
            <a:r>
              <a:rPr lang="en-US"/>
              <a:t> </a:t>
            </a:r>
            <a:r>
              <a:rPr lang="en-US" err="1"/>
              <a:t>votre</a:t>
            </a:r>
            <a:r>
              <a:rPr lang="en-US"/>
              <a:t> playbook ! </a:t>
            </a:r>
          </a:p>
          <a:p>
            <a:pPr marL="0" indent="0">
              <a:buNone/>
            </a:pPr>
            <a:r>
              <a:rPr lang="en-US"/>
              <a:t>ansible-playbook -</a:t>
            </a:r>
            <a:r>
              <a:rPr lang="en-US" err="1"/>
              <a:t>i</a:t>
            </a:r>
            <a:r>
              <a:rPr lang="en-US"/>
              <a:t> inventories/dev/host.ini playbooks/</a:t>
            </a:r>
            <a:r>
              <a:rPr lang="en-US" err="1"/>
              <a:t>play.yml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A63EF68-116D-4020-820B-A474A1944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0" y="80169"/>
            <a:ext cx="914400" cy="9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41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08347-168E-4924-AEE5-2750FF13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 </a:t>
            </a:r>
            <a:r>
              <a:rPr lang="en-US" err="1"/>
              <a:t>va</a:t>
            </a:r>
            <a:r>
              <a:rPr lang="en-US"/>
              <a:t> essayer de </a:t>
            </a:r>
            <a:r>
              <a:rPr lang="en-US" err="1"/>
              <a:t>brancher</a:t>
            </a:r>
            <a:r>
              <a:rPr lang="en-US"/>
              <a:t> tout ca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754519-AB08-43BE-ABF2-C8736EC32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208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Et </a:t>
            </a:r>
            <a:r>
              <a:rPr lang="en-US" err="1"/>
              <a:t>maintenant</a:t>
            </a:r>
            <a:r>
              <a:rPr lang="en-US"/>
              <a:t> :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A63EF68-116D-4020-820B-A474A1944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0" y="80169"/>
            <a:ext cx="914400" cy="947737"/>
          </a:xfrm>
          <a:prstGeom prst="rect">
            <a:avLst/>
          </a:prstGeom>
        </p:spPr>
      </p:pic>
      <p:pic>
        <p:nvPicPr>
          <p:cNvPr id="2050" name="Picture 2" descr="Git: Push All Branches to a New Remote">
            <a:extLst>
              <a:ext uri="{FF2B5EF4-FFF2-40B4-BE49-F238E27FC236}">
                <a16:creationId xmlns:a16="http://schemas.microsoft.com/office/drawing/2014/main" id="{7B178FC5-A2F3-4E19-A1AD-07901C7F2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2619375"/>
            <a:ext cx="28194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72CFE3A4-B4B2-426E-9830-77FB69737068}"/>
              </a:ext>
            </a:extLst>
          </p:cNvPr>
          <p:cNvSpPr txBox="1">
            <a:spLocks/>
          </p:cNvSpPr>
          <p:nvPr/>
        </p:nvSpPr>
        <p:spPr>
          <a:xfrm>
            <a:off x="8119188" y="273380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8800"/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72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0AF9CC-BC71-41E9-9258-02769EA28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1705"/>
            <a:ext cx="10515600" cy="1325563"/>
          </a:xfrm>
        </p:spPr>
        <p:txBody>
          <a:bodyPr/>
          <a:lstStyle/>
          <a:p>
            <a:pPr algn="ctr"/>
            <a:r>
              <a:rPr lang="fr-FR" b="1" err="1"/>
              <a:t>Step</a:t>
            </a:r>
            <a:r>
              <a:rPr lang="fr-FR" b="1"/>
              <a:t> 2 – Gestion des secrets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952549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08347-168E-4924-AEE5-2750FF13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 les secrets dans tout ca ?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754519-AB08-43BE-ABF2-C8736EC32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hlinkClick r:id="rId2"/>
              </a:rPr>
              <a:t>https://docs.ansible.com/ansible/latest/user_guide/vault.html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02F6C51-831F-435B-B59E-3E881AFF3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48230"/>
            <a:ext cx="75819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54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08347-168E-4924-AEE5-2750FF13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Vault et re-test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754519-AB08-43BE-ABF2-C8736EC32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208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A63EF68-116D-4020-820B-A474A1944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0" y="80169"/>
            <a:ext cx="914400" cy="947737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805E416-D93B-4D57-84C8-102561660E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1- </a:t>
            </a:r>
            <a:r>
              <a:rPr lang="en-US" err="1"/>
              <a:t>Créez</a:t>
            </a:r>
            <a:r>
              <a:rPr lang="en-US"/>
              <a:t> un </a:t>
            </a:r>
            <a:r>
              <a:rPr lang="en-US" err="1"/>
              <a:t>fichier</a:t>
            </a:r>
            <a:r>
              <a:rPr lang="en-US"/>
              <a:t> .vault avec un secret dans </a:t>
            </a:r>
            <a:r>
              <a:rPr lang="en-US" err="1"/>
              <a:t>votre</a:t>
            </a:r>
            <a:r>
              <a:rPr lang="en-US"/>
              <a:t> repertoire home</a:t>
            </a:r>
            <a:br>
              <a:rPr lang="en-US"/>
            </a:br>
            <a:br>
              <a:rPr lang="en-US"/>
            </a:br>
            <a:r>
              <a:rPr lang="en-US"/>
              <a:t>2 – </a:t>
            </a:r>
            <a:r>
              <a:rPr lang="en-US" err="1"/>
              <a:t>Vaultez</a:t>
            </a:r>
            <a:r>
              <a:rPr lang="en-US"/>
              <a:t> </a:t>
            </a:r>
            <a:r>
              <a:rPr lang="en-US" err="1"/>
              <a:t>votre</a:t>
            </a:r>
            <a:r>
              <a:rPr lang="en-US"/>
              <a:t> secret, et </a:t>
            </a:r>
            <a:r>
              <a:rPr lang="en-US" err="1"/>
              <a:t>modifiez</a:t>
            </a:r>
            <a:r>
              <a:rPr lang="en-US"/>
              <a:t> </a:t>
            </a:r>
            <a:r>
              <a:rPr lang="en-US" err="1"/>
              <a:t>vore</a:t>
            </a:r>
            <a:r>
              <a:rPr lang="en-US"/>
              <a:t> password dans le playbook</a:t>
            </a:r>
          </a:p>
          <a:p>
            <a:pPr marL="0" indent="0">
              <a:buNone/>
            </a:pPr>
            <a:r>
              <a:rPr lang="en-US"/>
              <a:t>ansible-vault encrypt --vault-id ~/.vault </a:t>
            </a:r>
          </a:p>
          <a:p>
            <a:pPr marL="0" indent="0">
              <a:buNone/>
            </a:pPr>
            <a:r>
              <a:rPr lang="en-US"/>
              <a:t>(CTRL-D pour </a:t>
            </a:r>
            <a:r>
              <a:rPr lang="en-US" err="1"/>
              <a:t>valider</a:t>
            </a:r>
            <a:r>
              <a:rPr lang="en-US"/>
              <a:t> !)</a:t>
            </a:r>
          </a:p>
          <a:p>
            <a:pPr marL="0" indent="0">
              <a:buNone/>
            </a:pPr>
            <a:r>
              <a:rPr lang="fr-FR"/>
              <a:t>3 – Lancez à nouveau, et vérifiez que cela marche toujours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6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309982-EFA4-4D14-8B4A-B2F6355CE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/>
              <a:t>Prérequis</a:t>
            </a:r>
            <a:endParaRPr lang="en-US" b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865A49-1E10-4F62-BE9A-821DA9F02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/>
              <a:t>Un contexte d’</a:t>
            </a:r>
            <a:r>
              <a:rPr lang="fr-FR" b="1" err="1"/>
              <a:t>execution</a:t>
            </a:r>
            <a:r>
              <a:rPr lang="fr-FR" b="1"/>
              <a:t> Linux : </a:t>
            </a:r>
          </a:p>
          <a:p>
            <a:pPr marL="0" indent="0">
              <a:buNone/>
            </a:pPr>
            <a:r>
              <a:rPr lang="fr-FR"/>
              <a:t>Une machine linux ou un Windows </a:t>
            </a:r>
            <a:r>
              <a:rPr lang="fr-FR" err="1"/>
              <a:t>Sub</a:t>
            </a:r>
            <a:r>
              <a:rPr lang="fr-FR"/>
              <a:t> System ou même un </a:t>
            </a:r>
            <a:r>
              <a:rPr lang="fr-FR" err="1"/>
              <a:t>Cygwin</a:t>
            </a:r>
            <a:endParaRPr lang="fr-FR"/>
          </a:p>
          <a:p>
            <a:pPr marL="0" indent="0">
              <a:buNone/>
            </a:pPr>
            <a:r>
              <a:rPr lang="fr-FR"/>
              <a:t>Si vous n’avez pas, ce package devrait faire l’affaire : </a:t>
            </a:r>
            <a:r>
              <a:rPr lang="fr-FR">
                <a:hlinkClick r:id="rId2"/>
              </a:rPr>
              <a:t>ici</a:t>
            </a:r>
            <a:endParaRPr lang="fr-FR"/>
          </a:p>
          <a:p>
            <a:pPr marL="0" indent="0">
              <a:buNone/>
            </a:pPr>
            <a:r>
              <a:rPr lang="fr-FR"/>
              <a:t>	</a:t>
            </a:r>
          </a:p>
          <a:p>
            <a:pPr marL="0" indent="0">
              <a:buNone/>
            </a:pPr>
            <a:r>
              <a:rPr lang="fr-FR" b="1"/>
              <a:t>Une cible Windows :</a:t>
            </a:r>
          </a:p>
          <a:p>
            <a:pPr marL="0" indent="0">
              <a:buNone/>
            </a:pPr>
            <a:r>
              <a:rPr lang="fr-FR" i="1">
                <a:solidFill>
                  <a:srgbClr val="FF0000"/>
                </a:solidFill>
              </a:rPr>
              <a:t>Attention il faudra avoir les droits Admin et avoir accès à la configuration du firewall </a:t>
            </a:r>
          </a:p>
          <a:p>
            <a:pPr marL="0" indent="0">
              <a:buNone/>
            </a:pPr>
            <a:r>
              <a:rPr lang="fr-FR" i="1">
                <a:solidFill>
                  <a:srgbClr val="FF0000"/>
                </a:solidFill>
              </a:rPr>
              <a:t>Ca peut être un Windows serveur de simulation, une machine de dev, …</a:t>
            </a:r>
          </a:p>
          <a:p>
            <a:pPr marL="0" indent="0">
              <a:buNone/>
            </a:pPr>
            <a:r>
              <a:rPr lang="fr-FR" i="1">
                <a:solidFill>
                  <a:srgbClr val="FF0000"/>
                </a:solidFill>
              </a:rPr>
              <a:t>Si vous n’avez pas, je vous prêterez une machine</a:t>
            </a:r>
          </a:p>
          <a:p>
            <a:pPr marL="0" indent="0">
              <a:buNone/>
            </a:pPr>
            <a:endParaRPr lang="en-US" i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9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0AF9CC-BC71-41E9-9258-02769EA28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1705"/>
            <a:ext cx="10515600" cy="1325563"/>
          </a:xfrm>
        </p:spPr>
        <p:txBody>
          <a:bodyPr/>
          <a:lstStyle/>
          <a:p>
            <a:pPr algn="ctr"/>
            <a:r>
              <a:rPr lang="fr-FR" b="1" err="1"/>
              <a:t>Step</a:t>
            </a:r>
            <a:r>
              <a:rPr lang="fr-FR" b="1"/>
              <a:t> 3 – Création d’un </a:t>
            </a:r>
            <a:r>
              <a:rPr lang="fr-FR" b="1" err="1"/>
              <a:t>role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280968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6F300F-6C14-462C-8253-442BDC61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Organisation d’un role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AD5234-3C28-4C4D-902F-3107DFE62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hlinkClick r:id="rId2"/>
              </a:rPr>
              <a:t>https://docs.ansible.com/ansible/latest/user_guide/playbooks_reuse_roles.html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C9E96C4-A701-4A38-8D47-FF129C71D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456" y="2867819"/>
            <a:ext cx="37909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60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08347-168E-4924-AEE5-2750FF13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Crééons</a:t>
            </a:r>
            <a:r>
              <a:rPr lang="en-US"/>
              <a:t> un Roles pour installer </a:t>
            </a:r>
            <a:r>
              <a:rPr lang="en-US" err="1"/>
              <a:t>filebeat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754519-AB08-43BE-ABF2-C8736EC32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208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A63EF68-116D-4020-820B-A474A1944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0" y="80169"/>
            <a:ext cx="914400" cy="947737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805E416-D93B-4D57-84C8-102561660E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/>
              <a:t>Créez une arborescence d’un </a:t>
            </a:r>
            <a:r>
              <a:rPr lang="fr-FR" err="1"/>
              <a:t>role</a:t>
            </a:r>
            <a:r>
              <a:rPr lang="fr-FR"/>
              <a:t> nommé </a:t>
            </a:r>
            <a:r>
              <a:rPr lang="fr-FR" err="1"/>
              <a:t>filebeat</a:t>
            </a:r>
            <a:r>
              <a:rPr lang="fr-FR"/>
              <a:t>-installation</a:t>
            </a:r>
          </a:p>
          <a:p>
            <a:pPr marL="0" indent="0">
              <a:buNone/>
            </a:pPr>
            <a:r>
              <a:rPr lang="fr-FR"/>
              <a:t>Pour le moment ce </a:t>
            </a:r>
            <a:r>
              <a:rPr lang="fr-FR" err="1"/>
              <a:t>role</a:t>
            </a:r>
            <a:r>
              <a:rPr lang="fr-FR"/>
              <a:t> doit juste afficher un message « </a:t>
            </a:r>
            <a:r>
              <a:rPr lang="fr-FR" err="1"/>
              <a:t>todo</a:t>
            </a:r>
            <a:r>
              <a:rPr lang="fr-FR"/>
              <a:t> »</a:t>
            </a:r>
          </a:p>
          <a:p>
            <a:pPr marL="0" indent="0">
              <a:buNone/>
            </a:pPr>
            <a:r>
              <a:rPr lang="fr-FR">
                <a:hlinkClick r:id="rId3"/>
              </a:rPr>
              <a:t>https://docs.ansible.com/ansible/latest/user_guide/playbooks_debugger.html</a:t>
            </a:r>
            <a:endParaRPr lang="fr-FR"/>
          </a:p>
          <a:p>
            <a:pPr marL="0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31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0AF9CC-BC71-41E9-9258-02769EA28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1705"/>
            <a:ext cx="10515600" cy="1325563"/>
          </a:xfrm>
        </p:spPr>
        <p:txBody>
          <a:bodyPr/>
          <a:lstStyle/>
          <a:p>
            <a:pPr algn="ctr"/>
            <a:r>
              <a:rPr lang="fr-FR" b="1" err="1"/>
              <a:t>Step</a:t>
            </a:r>
            <a:r>
              <a:rPr lang="fr-FR" b="1"/>
              <a:t> 4 – Gestion des variables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241509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08347-168E-4924-AEE5-2750FF13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G</a:t>
            </a:r>
            <a:r>
              <a:rPr lang="en-US" err="1"/>
              <a:t>estion</a:t>
            </a:r>
            <a:r>
              <a:rPr lang="en-US"/>
              <a:t> des variables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D67545-3D33-43BD-A098-B28CFD48F073}"/>
              </a:ext>
            </a:extLst>
          </p:cNvPr>
          <p:cNvSpPr/>
          <p:nvPr/>
        </p:nvSpPr>
        <p:spPr>
          <a:xfrm>
            <a:off x="1286311" y="2015266"/>
            <a:ext cx="8000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https://docs.ansible.com/ansible/latest/user_guide/playbooks_variables.html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B5FFA5-CCEA-4436-814F-7F154C87154B}"/>
              </a:ext>
            </a:extLst>
          </p:cNvPr>
          <p:cNvSpPr/>
          <p:nvPr/>
        </p:nvSpPr>
        <p:spPr>
          <a:xfrm>
            <a:off x="1286311" y="3189725"/>
            <a:ext cx="8000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https://gist.github.com/ekreutz/301c3d38a50abbaad38e638d8361a89e</a:t>
            </a:r>
          </a:p>
        </p:txBody>
      </p:sp>
    </p:spTree>
    <p:extLst>
      <p:ext uri="{BB962C8B-B14F-4D97-AF65-F5344CB8AC3E}">
        <p14:creationId xmlns:p14="http://schemas.microsoft.com/office/powerpoint/2010/main" val="1836364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6F300F-6C14-462C-8253-442BDC61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Modifions</a:t>
            </a:r>
            <a:r>
              <a:rPr lang="en-US"/>
              <a:t> le role pour </a:t>
            </a:r>
            <a:r>
              <a:rPr lang="en-US" err="1"/>
              <a:t>créer</a:t>
            </a:r>
            <a:r>
              <a:rPr lang="en-US"/>
              <a:t> un repertoire </a:t>
            </a:r>
            <a:r>
              <a:rPr lang="en-US" err="1"/>
              <a:t>filebeat</a:t>
            </a:r>
            <a:r>
              <a:rPr lang="en-US"/>
              <a:t> sur la machine </a:t>
            </a:r>
            <a:r>
              <a:rPr lang="en-US" err="1"/>
              <a:t>cible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AD5234-3C28-4C4D-902F-3107DFE62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9A276-5942-4C4F-9140-FAD737C24CEA}"/>
              </a:ext>
            </a:extLst>
          </p:cNvPr>
          <p:cNvSpPr/>
          <p:nvPr/>
        </p:nvSpPr>
        <p:spPr>
          <a:xfrm>
            <a:off x="914401" y="2015266"/>
            <a:ext cx="100080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/>
              <a:t>A</a:t>
            </a:r>
            <a:r>
              <a:rPr lang="en-US" err="1"/>
              <a:t>joutez</a:t>
            </a:r>
            <a:r>
              <a:rPr lang="en-US"/>
              <a:t> un variable dans le role pour </a:t>
            </a:r>
            <a:r>
              <a:rPr lang="en-US" err="1"/>
              <a:t>définir</a:t>
            </a:r>
            <a:r>
              <a:rPr lang="en-US"/>
              <a:t> la </a:t>
            </a:r>
            <a:r>
              <a:rPr lang="en-US" err="1"/>
              <a:t>valeur</a:t>
            </a:r>
            <a:r>
              <a:rPr lang="en-US"/>
              <a:t> par </a:t>
            </a:r>
            <a:r>
              <a:rPr lang="en-US" err="1"/>
              <a:t>défaut</a:t>
            </a:r>
            <a:r>
              <a:rPr lang="en-US"/>
              <a:t> du repertoire </a:t>
            </a:r>
            <a:r>
              <a:rPr lang="en-US" err="1"/>
              <a:t>d’installation</a:t>
            </a:r>
            <a:br>
              <a:rPr lang="en-US"/>
            </a:br>
            <a:r>
              <a:rPr lang="fr-FR" i="1" err="1"/>
              <a:t>filebeat_data_drive</a:t>
            </a:r>
            <a:r>
              <a:rPr lang="fr-FR" i="1"/>
              <a:t>: "C:\\Program Files\\</a:t>
            </a:r>
            <a:r>
              <a:rPr lang="fr-FR" i="1" err="1"/>
              <a:t>Filebeat</a:t>
            </a:r>
            <a:r>
              <a:rPr lang="fr-FR" i="1"/>
              <a:t>"</a:t>
            </a:r>
          </a:p>
          <a:p>
            <a:endParaRPr lang="en-US"/>
          </a:p>
          <a:p>
            <a:endParaRPr lang="en-US"/>
          </a:p>
          <a:p>
            <a:r>
              <a:rPr lang="en-US" err="1"/>
              <a:t>Surchargez</a:t>
            </a:r>
            <a:r>
              <a:rPr lang="en-US"/>
              <a:t> la variable dans </a:t>
            </a:r>
            <a:r>
              <a:rPr lang="en-US" err="1"/>
              <a:t>l’inventaire</a:t>
            </a:r>
            <a:r>
              <a:rPr lang="en-US"/>
              <a:t> pour installer </a:t>
            </a:r>
            <a:r>
              <a:rPr lang="en-US" err="1"/>
              <a:t>filebeat</a:t>
            </a:r>
            <a:r>
              <a:rPr lang="en-US"/>
              <a:t> sur c:\FileBeat</a:t>
            </a:r>
          </a:p>
          <a:p>
            <a:endParaRPr lang="en-US"/>
          </a:p>
          <a:p>
            <a:r>
              <a:rPr lang="en-US" err="1"/>
              <a:t>Modifiez</a:t>
            </a:r>
            <a:r>
              <a:rPr lang="en-US"/>
              <a:t> le role pour </a:t>
            </a:r>
            <a:r>
              <a:rPr lang="en-US" err="1"/>
              <a:t>créer</a:t>
            </a:r>
            <a:r>
              <a:rPr lang="en-US"/>
              <a:t> le repertoire</a:t>
            </a:r>
          </a:p>
          <a:p>
            <a:r>
              <a:rPr lang="en-US"/>
              <a:t>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40C0B0D-2F7C-42B1-97D1-E98E7BFD9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0" y="80169"/>
            <a:ext cx="914400" cy="9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3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0AF9CC-BC71-41E9-9258-02769EA28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1705"/>
            <a:ext cx="10515600" cy="1325563"/>
          </a:xfrm>
        </p:spPr>
        <p:txBody>
          <a:bodyPr/>
          <a:lstStyle/>
          <a:p>
            <a:pPr algn="ctr"/>
            <a:r>
              <a:rPr lang="fr-FR" b="1" err="1"/>
              <a:t>Step</a:t>
            </a:r>
            <a:r>
              <a:rPr lang="fr-FR" b="1"/>
              <a:t> 5 – </a:t>
            </a:r>
            <a:r>
              <a:rPr lang="fr-FR" b="1" err="1"/>
              <a:t>Roles</a:t>
            </a:r>
            <a:r>
              <a:rPr lang="fr-FR" b="1"/>
              <a:t> externes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220279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6F300F-6C14-462C-8253-442BDC61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Inclusion d’un role </a:t>
            </a:r>
            <a:r>
              <a:rPr lang="en-US" err="1"/>
              <a:t>externe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AD5234-3C28-4C4D-902F-3107DFE62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9A276-5942-4C4F-9140-FAD737C24CEA}"/>
              </a:ext>
            </a:extLst>
          </p:cNvPr>
          <p:cNvSpPr/>
          <p:nvPr/>
        </p:nvSpPr>
        <p:spPr>
          <a:xfrm>
            <a:off x="914401" y="2015266"/>
            <a:ext cx="1000806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/>
              <a:t>Ajoutez le </a:t>
            </a:r>
            <a:r>
              <a:rPr lang="fr-FR" err="1"/>
              <a:t>role</a:t>
            </a:r>
            <a:r>
              <a:rPr lang="fr-FR"/>
              <a:t> qui est dans windows.zip dans votre projet (.\lib\</a:t>
            </a:r>
            <a:r>
              <a:rPr lang="fr-FR" err="1"/>
              <a:t>windows</a:t>
            </a:r>
            <a:r>
              <a:rPr lang="fr-FR"/>
              <a:t>\</a:t>
            </a:r>
            <a:r>
              <a:rPr lang="fr-FR" err="1"/>
              <a:t>chocolatey</a:t>
            </a:r>
            <a:r>
              <a:rPr lang="fr-FR"/>
              <a:t>)</a:t>
            </a:r>
          </a:p>
          <a:p>
            <a:r>
              <a:rPr lang="fr-FR">
                <a:hlinkClick r:id="rId2"/>
              </a:rPr>
              <a:t>https://1drv.ms/u/s!AksX-A6p-9vPgc1__JIAmZhHjCuBsw?e=0FQFUW</a:t>
            </a:r>
            <a:endParaRPr lang="fr-FR"/>
          </a:p>
          <a:p>
            <a:endParaRPr lang="fr-FR"/>
          </a:p>
          <a:p>
            <a:r>
              <a:rPr lang="fr-FR"/>
              <a:t>2 solutions pour faire cela sur un projet sans dupliquer le </a:t>
            </a:r>
            <a:r>
              <a:rPr lang="fr-FR" err="1"/>
              <a:t>role</a:t>
            </a:r>
            <a:r>
              <a:rPr lang="fr-FR"/>
              <a:t> :</a:t>
            </a:r>
          </a:p>
          <a:p>
            <a:r>
              <a:rPr lang="fr-FR"/>
              <a:t> - git </a:t>
            </a:r>
            <a:r>
              <a:rPr lang="fr-FR" err="1"/>
              <a:t>Sub</a:t>
            </a:r>
            <a:r>
              <a:rPr lang="fr-FR"/>
              <a:t>-module</a:t>
            </a:r>
          </a:p>
          <a:p>
            <a:r>
              <a:rPr lang="fr-FR"/>
              <a:t> - repo </a:t>
            </a:r>
            <a:r>
              <a:rPr lang="fr-FR" err="1"/>
              <a:t>galaxy</a:t>
            </a:r>
            <a:endParaRPr lang="fr-FR"/>
          </a:p>
          <a:p>
            <a:endParaRPr lang="fr-FR"/>
          </a:p>
          <a:p>
            <a:r>
              <a:rPr lang="fr-FR"/>
              <a:t>Appelez ce </a:t>
            </a:r>
            <a:r>
              <a:rPr lang="fr-FR" err="1"/>
              <a:t>role</a:t>
            </a:r>
            <a:r>
              <a:rPr lang="fr-FR"/>
              <a:t> depuis votre </a:t>
            </a:r>
            <a:r>
              <a:rPr lang="fr-FR" err="1"/>
              <a:t>playbook</a:t>
            </a:r>
            <a:endParaRPr lang="fr-FR"/>
          </a:p>
          <a:p>
            <a:endParaRPr lang="fr-FR"/>
          </a:p>
          <a:p>
            <a:r>
              <a:rPr lang="fr-FR"/>
              <a:t>Lancez votre </a:t>
            </a:r>
            <a:r>
              <a:rPr lang="fr-FR" err="1"/>
              <a:t>playbook</a:t>
            </a:r>
            <a:endParaRPr lang="fr-FR"/>
          </a:p>
          <a:p>
            <a:endParaRPr lang="fr-FR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40C0B0D-2F7C-42B1-97D1-E98E7BFD9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80169"/>
            <a:ext cx="914400" cy="9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0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0AF9CC-BC71-41E9-9258-02769EA28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1705"/>
            <a:ext cx="10515600" cy="1325563"/>
          </a:xfrm>
        </p:spPr>
        <p:txBody>
          <a:bodyPr/>
          <a:lstStyle/>
          <a:p>
            <a:pPr algn="ctr"/>
            <a:r>
              <a:rPr lang="fr-FR" b="1" err="1"/>
              <a:t>Step</a:t>
            </a:r>
            <a:r>
              <a:rPr lang="fr-FR" b="1"/>
              <a:t> 6 – Installation d’un package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7870291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08347-168E-4924-AEE5-2750FF13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Chocolatey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754519-AB08-43BE-ABF2-C8736EC32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hlinkClick r:id="rId2"/>
              </a:rPr>
              <a:t>https://chocolatey.org/</a:t>
            </a: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15F2348-01B9-4EEE-91FA-9D1AE4785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283" y="961053"/>
            <a:ext cx="1773841" cy="120549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1CC6515-074C-4E5A-8A3B-C35C81F40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938" y="2476500"/>
            <a:ext cx="68484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14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90AA93-B62E-4485-9779-6BB13F656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Mon experience avec Ansible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EBF292-E74B-4C87-966F-D04683B2C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/>
              <a:t>Scripteur</a:t>
            </a:r>
            <a:r>
              <a:rPr lang="en-US"/>
              <a:t> ansible </a:t>
            </a:r>
            <a:r>
              <a:rPr lang="en-US" err="1"/>
              <a:t>depuis</a:t>
            </a:r>
            <a:r>
              <a:rPr lang="en-US"/>
              <a:t> 1 </a:t>
            </a:r>
            <a:r>
              <a:rPr lang="en-US" err="1"/>
              <a:t>ans</a:t>
            </a:r>
            <a:endParaRPr lang="en-US"/>
          </a:p>
          <a:p>
            <a:pPr marL="0" indent="0">
              <a:buNone/>
            </a:pPr>
            <a:r>
              <a:rPr lang="en-US" err="1"/>
              <a:t>Déploiement</a:t>
            </a:r>
            <a:r>
              <a:rPr lang="en-US"/>
              <a:t> de Kafka, </a:t>
            </a:r>
            <a:r>
              <a:rPr lang="en-US" err="1"/>
              <a:t>Gravitee</a:t>
            </a:r>
            <a:r>
              <a:rPr lang="en-US"/>
              <a:t> sous centos :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>
                <a:hlinkClick r:id="rId2"/>
              </a:rPr>
              <a:t>https://gitlab.michelin.com/f4m/ansible/</a:t>
            </a:r>
            <a:endParaRPr lang="en-US"/>
          </a:p>
          <a:p>
            <a:pPr marL="0" indent="0">
              <a:buNone/>
            </a:pPr>
            <a:r>
              <a:rPr lang="en-US"/>
              <a:t>	</a:t>
            </a:r>
            <a:r>
              <a:rPr lang="en-US">
                <a:hlinkClick r:id="rId3"/>
              </a:rPr>
              <a:t>https://gitlab.michelin.com/f4m/ansible-Gravitee/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Déploiement</a:t>
            </a:r>
            <a:r>
              <a:rPr lang="en-US"/>
              <a:t> de </a:t>
            </a:r>
            <a:r>
              <a:rPr lang="en-US" err="1"/>
              <a:t>Attunity</a:t>
            </a:r>
            <a:r>
              <a:rPr lang="en-US"/>
              <a:t> sous windows :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>
                <a:hlinkClick r:id="rId4"/>
              </a:rPr>
              <a:t>https://gitlab.michelin.com/f4m/ansible-cdc/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37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08347-168E-4924-AEE5-2750FF13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Installons</a:t>
            </a:r>
            <a:r>
              <a:rPr lang="en-US"/>
              <a:t> le package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754519-AB08-43BE-ABF2-C8736EC32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/>
              <a:t>Installons le package </a:t>
            </a:r>
            <a:r>
              <a:rPr lang="fr-FR" err="1"/>
              <a:t>FileBeat</a:t>
            </a:r>
            <a:r>
              <a:rPr lang="fr-FR"/>
              <a:t> avec </a:t>
            </a:r>
            <a:r>
              <a:rPr lang="fr-FR" err="1"/>
              <a:t>win_chocolatey</a:t>
            </a:r>
            <a:r>
              <a:rPr lang="fr-FR"/>
              <a:t> et les paramètres suivants : </a:t>
            </a:r>
          </a:p>
          <a:p>
            <a:r>
              <a:rPr lang="fr-FR"/>
              <a:t>    version:  "7.5.2"</a:t>
            </a:r>
          </a:p>
          <a:p>
            <a:r>
              <a:rPr lang="fr-FR"/>
              <a:t>    </a:t>
            </a:r>
            <a:r>
              <a:rPr lang="fr-FR" err="1"/>
              <a:t>package_params</a:t>
            </a:r>
            <a:r>
              <a:rPr lang="fr-FR"/>
              <a:t>: "/INSTALL_PATH:{{</a:t>
            </a:r>
            <a:r>
              <a:rPr lang="fr-FR" err="1"/>
              <a:t>filebeat_data_drive</a:t>
            </a:r>
            <a:r>
              <a:rPr lang="fr-FR"/>
              <a:t>}}"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868B662-40C7-475C-AECA-515024A37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0" y="80169"/>
            <a:ext cx="914400" cy="9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29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0AF9CC-BC71-41E9-9258-02769EA28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1705"/>
            <a:ext cx="10515600" cy="1325563"/>
          </a:xfrm>
        </p:spPr>
        <p:txBody>
          <a:bodyPr/>
          <a:lstStyle/>
          <a:p>
            <a:pPr algn="ctr"/>
            <a:r>
              <a:rPr lang="fr-FR" b="1" err="1"/>
              <a:t>Step</a:t>
            </a:r>
            <a:r>
              <a:rPr lang="fr-FR" b="1"/>
              <a:t> 7 - Templating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191348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6BD4E-6FD7-44ED-8235-8E7BC5C2B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Templating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96E4C9-6F2F-4FBC-A8E5-C7B0C496C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hlinkClick r:id="rId2"/>
              </a:rPr>
              <a:t>https://docs.ansible.com/ansible/latest/user_guide/playbooks_templating.html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22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6BD4E-6FD7-44ED-8235-8E7BC5C2B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Templating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96E4C9-6F2F-4FBC-A8E5-C7B0C496C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/>
              <a:t>Nous allons modifier notre rôle pour ajouter un </a:t>
            </a:r>
            <a:r>
              <a:rPr lang="fr-FR" err="1"/>
              <a:t>template</a:t>
            </a:r>
            <a:r>
              <a:rPr lang="fr-FR"/>
              <a:t> décrivant la configuration que nous souhaitons déployer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r>
              <a:rPr lang="fr-FR"/>
              <a:t>Le </a:t>
            </a:r>
            <a:r>
              <a:rPr lang="fr-FR" err="1"/>
              <a:t>template</a:t>
            </a:r>
            <a:r>
              <a:rPr lang="fr-FR"/>
              <a:t> à utiliser se trouve ici :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https://1drv.ms/u/s!AksX-A6p-9vPgc1__JIAmZhHjCuBsw?e=0FQFUW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Ajouter</a:t>
            </a:r>
            <a:r>
              <a:rPr lang="en-US"/>
              <a:t> les variables </a:t>
            </a:r>
            <a:r>
              <a:rPr lang="en-US" err="1"/>
              <a:t>nécessaires</a:t>
            </a:r>
            <a:r>
              <a:rPr lang="en-US"/>
              <a:t> dans </a:t>
            </a:r>
            <a:r>
              <a:rPr lang="en-US" err="1"/>
              <a:t>votre</a:t>
            </a:r>
            <a:r>
              <a:rPr lang="en-US"/>
              <a:t> </a:t>
            </a:r>
            <a:r>
              <a:rPr lang="en-US" err="1"/>
              <a:t>inventaires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Appelez</a:t>
            </a:r>
            <a:r>
              <a:rPr lang="en-US"/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A701E81-9460-4BC3-838B-38D404062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80169"/>
            <a:ext cx="914400" cy="9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823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0AF9CC-BC71-41E9-9258-02769EA28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1705"/>
            <a:ext cx="10515600" cy="1325563"/>
          </a:xfrm>
        </p:spPr>
        <p:txBody>
          <a:bodyPr/>
          <a:lstStyle/>
          <a:p>
            <a:pPr algn="ctr"/>
            <a:r>
              <a:rPr lang="fr-FR" b="1"/>
              <a:t>Conclusion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470263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08347-168E-4924-AEE5-2750FF13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 que </a:t>
            </a:r>
            <a:r>
              <a:rPr lang="en-US" err="1"/>
              <a:t>j’ai</a:t>
            </a:r>
            <a:r>
              <a:rPr lang="en-US"/>
              <a:t> </a:t>
            </a:r>
            <a:r>
              <a:rPr lang="en-US" err="1"/>
              <a:t>aimé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6F1422-CC5D-4263-A4F9-3145F8216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Gestion du </a:t>
            </a:r>
            <a:r>
              <a:rPr lang="fr-FR" err="1"/>
              <a:t>desired</a:t>
            </a:r>
            <a:r>
              <a:rPr lang="fr-FR"/>
              <a:t>-state</a:t>
            </a:r>
          </a:p>
          <a:p>
            <a:r>
              <a:rPr lang="fr-FR"/>
              <a:t>Multi-inventaire et gestion des variables</a:t>
            </a:r>
          </a:p>
          <a:p>
            <a:r>
              <a:rPr lang="fr-FR"/>
              <a:t>Intégration avec AWX</a:t>
            </a:r>
          </a:p>
          <a:p>
            <a:r>
              <a:rPr lang="fr-FR"/>
              <a:t>La liste des modules disponibles par défaut</a:t>
            </a:r>
          </a:p>
          <a:p>
            <a:r>
              <a:rPr lang="fr-FR"/>
              <a:t>La facilité pour ajouter des modules</a:t>
            </a:r>
          </a:p>
          <a:p>
            <a:r>
              <a:rPr lang="fr-FR"/>
              <a:t>Un langage pour faire du </a:t>
            </a:r>
            <a:r>
              <a:rPr lang="fr-FR" err="1"/>
              <a:t>windows</a:t>
            </a:r>
            <a:r>
              <a:rPr lang="fr-FR"/>
              <a:t> / linux</a:t>
            </a:r>
          </a:p>
          <a:p>
            <a:r>
              <a:rPr lang="fr-FR" err="1"/>
              <a:t>Decoupage</a:t>
            </a:r>
            <a:r>
              <a:rPr lang="fr-FR"/>
              <a:t> standard module/</a:t>
            </a:r>
            <a:r>
              <a:rPr lang="fr-FR" err="1"/>
              <a:t>role</a:t>
            </a:r>
            <a:r>
              <a:rPr lang="fr-FR"/>
              <a:t>/</a:t>
            </a:r>
            <a:r>
              <a:rPr lang="fr-FR" err="1"/>
              <a:t>playbook</a:t>
            </a:r>
            <a:endParaRPr lang="fr-FR"/>
          </a:p>
          <a:p>
            <a:r>
              <a:rPr lang="fr-FR"/>
              <a:t>Les </a:t>
            </a:r>
            <a:r>
              <a:rPr lang="fr-FR" err="1"/>
              <a:t>sanity</a:t>
            </a:r>
            <a:r>
              <a:rPr lang="fr-FR"/>
              <a:t> checks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575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08347-168E-4924-AEE5-2750FF13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Créer son propre module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B76B6B-14F5-43FD-95AE-3569FABFD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https://docs.ansible.com/ansible/latest/dev_guide/developing_modules_general_windows.html</a:t>
            </a:r>
          </a:p>
        </p:txBody>
      </p:sp>
    </p:spTree>
    <p:extLst>
      <p:ext uri="{BB962C8B-B14F-4D97-AF65-F5344CB8AC3E}">
        <p14:creationId xmlns:p14="http://schemas.microsoft.com/office/powerpoint/2010/main" val="8570459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08347-168E-4924-AEE5-2750FF13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Pour </a:t>
            </a:r>
            <a:r>
              <a:rPr lang="en-US" err="1"/>
              <a:t>aller</a:t>
            </a:r>
            <a:r>
              <a:rPr lang="en-US"/>
              <a:t> plus loin 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A4CF811-A1B2-428C-804C-65F2EF0C7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E96FEB-6757-4919-81D3-ABEC513140C1}"/>
              </a:ext>
            </a:extLst>
          </p:cNvPr>
          <p:cNvSpPr/>
          <p:nvPr/>
        </p:nvSpPr>
        <p:spPr>
          <a:xfrm>
            <a:off x="4136271" y="1640959"/>
            <a:ext cx="3508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https://carsawx.ai.car.michelin.com</a:t>
            </a:r>
          </a:p>
        </p:txBody>
      </p:sp>
    </p:spTree>
    <p:extLst>
      <p:ext uri="{BB962C8B-B14F-4D97-AF65-F5344CB8AC3E}">
        <p14:creationId xmlns:p14="http://schemas.microsoft.com/office/powerpoint/2010/main" val="100417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6F300F-6C14-462C-8253-442BDC61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Ansible</a:t>
            </a:r>
            <a:r>
              <a:rPr lang="en-US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AD5234-3C28-4C4D-902F-3107DFE6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712" y="1825625"/>
            <a:ext cx="8407087" cy="4351338"/>
          </a:xfrm>
        </p:spPr>
        <p:txBody>
          <a:bodyPr/>
          <a:lstStyle/>
          <a:p>
            <a:r>
              <a:rPr lang="en-US" b="1"/>
              <a:t>open-source</a:t>
            </a:r>
            <a:r>
              <a:rPr lang="en-US"/>
              <a:t> software</a:t>
            </a:r>
          </a:p>
          <a:p>
            <a:r>
              <a:rPr lang="en-US"/>
              <a:t>Allows provisioning, configuration management, and application-deployment </a:t>
            </a:r>
            <a:r>
              <a:rPr lang="en-US" b="1"/>
              <a:t>as code </a:t>
            </a:r>
          </a:p>
          <a:p>
            <a:r>
              <a:rPr lang="en-US"/>
              <a:t>Run on many Unix-like systems</a:t>
            </a:r>
          </a:p>
          <a:p>
            <a:r>
              <a:rPr lang="en-US"/>
              <a:t>Can configure both Unix-like systems as well as Microsoft Windows.</a:t>
            </a:r>
          </a:p>
          <a:p>
            <a:r>
              <a:rPr lang="en-US"/>
              <a:t>Based  on Python and </a:t>
            </a:r>
            <a:r>
              <a:rPr lang="en-US" err="1"/>
              <a:t>Yaml</a:t>
            </a:r>
            <a:r>
              <a:rPr lang="en-US"/>
              <a:t> </a:t>
            </a:r>
          </a:p>
          <a:p>
            <a:endParaRPr lang="en-US"/>
          </a:p>
        </p:txBody>
      </p:sp>
      <p:pic>
        <p:nvPicPr>
          <p:cNvPr id="4100" name="Picture 4" descr="upload.wikimedia.org/wikipedia/commons/thumb/2/...">
            <a:extLst>
              <a:ext uri="{FF2B5EF4-FFF2-40B4-BE49-F238E27FC236}">
                <a16:creationId xmlns:a16="http://schemas.microsoft.com/office/drawing/2014/main" id="{25EA3BE3-6A3A-4F7C-A545-046C279AA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43" y="1502229"/>
            <a:ext cx="1862027" cy="229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YAML sucks. I have spoken. - | Make a Meme">
            <a:extLst>
              <a:ext uri="{FF2B5EF4-FFF2-40B4-BE49-F238E27FC236}">
                <a16:creationId xmlns:a16="http://schemas.microsoft.com/office/drawing/2014/main" id="{A19AFB1B-3851-4842-AC4D-8D31856C9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826" y="4570056"/>
            <a:ext cx="226695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08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6F300F-6C14-462C-8253-442BDC61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Quelques</a:t>
            </a:r>
            <a:r>
              <a:rPr lang="en-US"/>
              <a:t> </a:t>
            </a:r>
            <a:r>
              <a:rPr lang="en-US" err="1"/>
              <a:t>définitions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AD5234-3C28-4C4D-902F-3107DFE62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hlinkClick r:id="rId2"/>
              </a:rPr>
              <a:t>https://docs.ansible.com/ansible/latest/user_guide/basic_concepts.html#tasks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Inventaire</a:t>
            </a:r>
            <a:endParaRPr lang="en-US"/>
          </a:p>
          <a:p>
            <a:pPr marL="0" indent="0">
              <a:buNone/>
            </a:pPr>
            <a:r>
              <a:rPr lang="en-US"/>
              <a:t>Module </a:t>
            </a:r>
          </a:p>
          <a:p>
            <a:pPr marL="0" indent="0">
              <a:buNone/>
            </a:pPr>
            <a:r>
              <a:rPr lang="en-US"/>
              <a:t>Playbook</a:t>
            </a:r>
          </a:p>
          <a:p>
            <a:pPr marL="0" indent="0">
              <a:buNone/>
            </a:pPr>
            <a:r>
              <a:rPr lang="en-US"/>
              <a:t>Role</a:t>
            </a:r>
          </a:p>
          <a:p>
            <a:pPr marL="0" indent="0">
              <a:buNone/>
            </a:pPr>
            <a:r>
              <a:rPr lang="en-US"/>
              <a:t>Task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80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6F300F-6C14-462C-8253-442BDC61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Organisation</a:t>
            </a:r>
            <a:r>
              <a:rPr lang="en-US"/>
              <a:t> d’un </a:t>
            </a:r>
            <a:r>
              <a:rPr lang="en-US" err="1"/>
              <a:t>projet</a:t>
            </a:r>
            <a:r>
              <a:rPr lang="en-US"/>
              <a:t> ansible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AD5234-3C28-4C4D-902F-3107DFE62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hlinkClick r:id="rId2"/>
              </a:rPr>
              <a:t>https://docs.ansible.com/ansible/devel/user_guide/sample_setup.html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FF7CC77-A50C-4F5A-AD3E-E1FB8D7DEC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681"/>
          <a:stretch/>
        </p:blipFill>
        <p:spPr>
          <a:xfrm>
            <a:off x="679579" y="2425959"/>
            <a:ext cx="1819275" cy="139745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C6EC2C4-D615-41D6-BE5C-3DF7375C0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627" y="2319338"/>
            <a:ext cx="3838575" cy="38576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29DB1CA-1422-467D-BB71-0C5EC54CA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6901" y="2343150"/>
            <a:ext cx="43719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44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403C82-117B-4C65-A357-758BAD5CC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Notre </a:t>
            </a:r>
            <a:r>
              <a:rPr lang="en-US" err="1"/>
              <a:t>objectif</a:t>
            </a:r>
            <a:r>
              <a:rPr lang="en-US"/>
              <a:t> du jour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7F3233-ADFC-4672-86F3-7C04D2C82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Installer </a:t>
            </a:r>
            <a:r>
              <a:rPr lang="fr-FR" err="1"/>
              <a:t>filebeat</a:t>
            </a:r>
            <a:r>
              <a:rPr lang="en-US"/>
              <a:t> sur un </a:t>
            </a:r>
            <a:r>
              <a:rPr lang="en-US" err="1"/>
              <a:t>serveur</a:t>
            </a:r>
            <a:r>
              <a:rPr lang="en-US"/>
              <a:t> windows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68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0AF9CC-BC71-41E9-9258-02769EA28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1705"/>
            <a:ext cx="10515600" cy="1325563"/>
          </a:xfrm>
        </p:spPr>
        <p:txBody>
          <a:bodyPr/>
          <a:lstStyle/>
          <a:p>
            <a:pPr algn="ctr"/>
            <a:r>
              <a:rPr lang="fr-FR" b="1" err="1"/>
              <a:t>Step</a:t>
            </a:r>
            <a:r>
              <a:rPr lang="fr-FR" b="1"/>
              <a:t> 0 – Configurer l’environnement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948641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08347-168E-4924-AEE5-2750FF13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Windows ? Que faire pour que ca </a:t>
            </a:r>
            <a:r>
              <a:rPr lang="en-US" err="1"/>
              <a:t>marche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754519-AB08-43BE-ABF2-C8736EC32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>
                <a:hlinkClick r:id="rId2"/>
              </a:rPr>
              <a:t>https://docs.ansible.com/ansible/latest/user_guide/windows_setup.html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Executez</a:t>
            </a:r>
            <a:r>
              <a:rPr lang="en-US"/>
              <a:t>  </a:t>
            </a:r>
            <a:r>
              <a:rPr lang="en-US" err="1"/>
              <a:t>ce</a:t>
            </a:r>
            <a:r>
              <a:rPr lang="en-US"/>
              <a:t> script sur </a:t>
            </a:r>
            <a:r>
              <a:rPr lang="en-US" err="1"/>
              <a:t>votre</a:t>
            </a:r>
            <a:r>
              <a:rPr lang="en-US"/>
              <a:t> machine:</a:t>
            </a:r>
          </a:p>
          <a:p>
            <a:pPr marL="0" indent="0">
              <a:buNone/>
            </a:pPr>
            <a:r>
              <a:rPr lang="en-US">
                <a:hlinkClick r:id="rId3"/>
              </a:rPr>
              <a:t>https://github.com/ansible/ansible/blob/devel/examples/scripts/ConfigureRemotingForAnsible.ps1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Pensez</a:t>
            </a:r>
            <a:r>
              <a:rPr lang="en-US"/>
              <a:t> à </a:t>
            </a:r>
            <a:r>
              <a:rPr lang="en-US" err="1"/>
              <a:t>ajouter</a:t>
            </a:r>
            <a:r>
              <a:rPr lang="en-US"/>
              <a:t> </a:t>
            </a:r>
            <a:r>
              <a:rPr lang="en-US" err="1"/>
              <a:t>une</a:t>
            </a:r>
            <a:r>
              <a:rPr lang="en-US"/>
              <a:t> </a:t>
            </a:r>
            <a:r>
              <a:rPr lang="en-US" err="1"/>
              <a:t>règle</a:t>
            </a:r>
            <a:r>
              <a:rPr lang="en-US"/>
              <a:t> firewall !</a:t>
            </a:r>
          </a:p>
          <a:p>
            <a:pPr marL="0" indent="0">
              <a:buNone/>
            </a:pPr>
            <a:r>
              <a:rPr lang="fr-FR"/>
              <a:t> </a:t>
            </a:r>
            <a:r>
              <a:rPr lang="fr-FR">
                <a:sym typeface="Wingdings" panose="05000000000000000000" pitchFamily="2" charset="2"/>
              </a:rPr>
              <a:t> </a:t>
            </a:r>
            <a:r>
              <a:rPr lang="fr-FR"/>
              <a:t>5985 et 5986</a:t>
            </a:r>
            <a:endParaRPr lang="en-US"/>
          </a:p>
          <a:p>
            <a:pPr marL="0" indent="0">
              <a:buNone/>
            </a:pPr>
            <a:r>
              <a:rPr lang="en-US"/>
              <a:t>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533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Thème Office</vt:lpstr>
      <vt:lpstr>Coding4Fun #13</vt:lpstr>
      <vt:lpstr>Prérequis</vt:lpstr>
      <vt:lpstr>Mon experience avec Ansible</vt:lpstr>
      <vt:lpstr>Ansible </vt:lpstr>
      <vt:lpstr>Quelques définitions</vt:lpstr>
      <vt:lpstr>Organisation d’un projet ansible</vt:lpstr>
      <vt:lpstr>Notre objectif du jour </vt:lpstr>
      <vt:lpstr>Step 0 – Configurer l’environnement</vt:lpstr>
      <vt:lpstr>Windows ? Que faire pour que ca marche</vt:lpstr>
      <vt:lpstr>Windows ? Et votre playbook dans tout ca </vt:lpstr>
      <vt:lpstr>Pour finir, sur le controlleur …</vt:lpstr>
      <vt:lpstr>Step 1 – notre premier playbook</vt:lpstr>
      <vt:lpstr>On va essayer de brancher tout ca !</vt:lpstr>
      <vt:lpstr>On va essayer de brancher tout ca !</vt:lpstr>
      <vt:lpstr>On va essayer de brancher tout ca !</vt:lpstr>
      <vt:lpstr>On va essayer de brancher tout ca !</vt:lpstr>
      <vt:lpstr>Step 2 – Gestion des secrets</vt:lpstr>
      <vt:lpstr>Et les secrets dans tout ca ? </vt:lpstr>
      <vt:lpstr>Vault et re-test</vt:lpstr>
      <vt:lpstr>Step 3 – Création d’un role</vt:lpstr>
      <vt:lpstr>Organisation d’un role</vt:lpstr>
      <vt:lpstr>Crééons un Roles pour installer filebeat</vt:lpstr>
      <vt:lpstr>Step 4 – Gestion des variables</vt:lpstr>
      <vt:lpstr>Gestion des variables </vt:lpstr>
      <vt:lpstr>Modifions le role pour créer un repertoire filebeat sur la machine cible</vt:lpstr>
      <vt:lpstr>Step 5 – Roles externes</vt:lpstr>
      <vt:lpstr>Inclusion d’un role externe</vt:lpstr>
      <vt:lpstr>Step 6 – Installation d’un package</vt:lpstr>
      <vt:lpstr>Chocolatey</vt:lpstr>
      <vt:lpstr>Installons le package </vt:lpstr>
      <vt:lpstr>Step 7 - Templating</vt:lpstr>
      <vt:lpstr>Templating</vt:lpstr>
      <vt:lpstr>Templating</vt:lpstr>
      <vt:lpstr>Conclusion</vt:lpstr>
      <vt:lpstr>Ce que j’ai aimé</vt:lpstr>
      <vt:lpstr>Créer son propre module</vt:lpstr>
      <vt:lpstr>Pour aller plus loin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Coding4Fun #13</dc:title>
  <dc:creator>Pierre Plagnes</dc:creator>
  <cp:revision>1</cp:revision>
  <dcterms:created xsi:type="dcterms:W3CDTF">2020-10-14T07:22:18Z</dcterms:created>
  <dcterms:modified xsi:type="dcterms:W3CDTF">2020-10-20T10:31:26Z</dcterms:modified>
</cp:coreProperties>
</file>