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582D-F6F3-4F64-A594-2B0CA76534A0}" type="datetimeFigureOut">
              <a:rPr lang="en-IN" smtClean="0"/>
              <a:t>26-02-2024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3892-D441-4BEE-B66D-E941D36697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81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BA8C-C166-4B34-9790-0451B5974250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7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05AB-E02F-403C-A16B-99F6C951BB45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8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D127-7BA8-40F1-A68D-7DF4BE9A10A6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42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105D-3AB2-4BAE-BE04-9B873E8CCB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06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CB7E-9AFE-492F-9FAA-D74942E2A49E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83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38ED-F25C-477E-A725-72D5496C47C4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31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9A6-A89C-4A90-8E78-DB28193C1C23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94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16C-BE0C-4666-BABF-DA7C75C06B40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427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E3A9-A67E-43CF-B565-14013F4719CA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48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5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2AD-FD87-4993-9DAD-28F3F98E1F99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22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0292-3FEB-4EC3-819D-186B38408B9D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56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CFF-48FD-41E1-BAFD-96F5A4A110BD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8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3081-5F2E-4F98-B855-2FB414648E5F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85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BDC-805B-4922-B1DC-ECEA3E45169E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51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5C91-2EAA-4A7D-BD0A-D7D9A59DCAA7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68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66C-6EEA-458F-BB24-BA49252CE4D5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90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BC27C3-AF59-4831-96B2-68479055B32E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394BED-836C-4C40-9F21-7740D9508E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572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ADCC-76E0-3828-E221-B60CCEE70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05" y="1642533"/>
            <a:ext cx="11296294" cy="13716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Attrition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2E4C7-C64C-0FF4-E214-0FB40A01C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102" y="3429000"/>
            <a:ext cx="3327951" cy="48052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Lipsa Priyadarshini Barik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55E8-E812-D74E-EEE5-1B0701AE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99AA-D3FE-4766-9A08-3E8368D8BE91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50D8-CDDE-FFEC-30C1-97BEA7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16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3830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satisfaction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10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E58D4-5AC8-8E5B-FA4D-8A29177E1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54" y="2000897"/>
            <a:ext cx="8313858" cy="41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9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493830"/>
            <a:ext cx="11951368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Attrition by years at company and salary hikes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11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4F52C-6946-D771-4A05-7F8273E2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2000898"/>
            <a:ext cx="9897979" cy="4363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677169-5D72-0463-1CC6-DE96212B8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544" y="2000897"/>
            <a:ext cx="2120119" cy="8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D663-309A-ED01-8B06-7EAED31A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530" y="465838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6F0-9C26-4CBB-96A1-E7253E1B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60" y="1752944"/>
            <a:ext cx="9849852" cy="441925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The insights from this analysis illuminate critical aspects of employee attrition within the organization. 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Understanding the factors contributing to attrition, including gender disparities, age-related trends, job satisfaction, and educational backgrounds, empowers HR strategies for retention and talent management.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source-serif-pro"/>
              </a:rPr>
              <a:t>Here is the </a:t>
            </a:r>
            <a:r>
              <a:rPr lang="en-IN" b="1" dirty="0">
                <a:solidFill>
                  <a:schemeClr val="bg1"/>
                </a:solidFill>
                <a:latin typeface="source-serif-pro"/>
              </a:rPr>
              <a:t>tableau public link of my Dashboard: https://public.tableau.com/app/profile/lipsa.barik/viz/EmployeeattritionDahboard/EmployeeAttritionDashboard?publish=yes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FB14-A714-11D3-44DD-69276AEC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0B6A-CF7F-E608-A89F-3A53FC4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19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DD59A-5835-94C5-2033-62168510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BDC-805B-4922-B1DC-ECEA3E45169E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729D8-D08E-4BB1-E1D1-1DF168E4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13</a:t>
            </a:fld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2C9B4-41FE-98B2-77E9-C388AE7F790E}"/>
              </a:ext>
            </a:extLst>
          </p:cNvPr>
          <p:cNvSpPr/>
          <p:nvPr/>
        </p:nvSpPr>
        <p:spPr>
          <a:xfrm>
            <a:off x="3433665" y="2505670"/>
            <a:ext cx="52997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37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3830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7F7C-AC28-1D7A-2749-42C8D17A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16" y="1934351"/>
            <a:ext cx="9047584" cy="364412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b="1" dirty="0">
                <a:solidFill>
                  <a:schemeClr val="bg1"/>
                </a:solidFill>
              </a:rPr>
              <a:t>Employee’s attrition is one of the critical problem which are faces by an HR during these days.</a:t>
            </a:r>
          </a:p>
          <a:p>
            <a:pPr algn="just">
              <a:lnSpc>
                <a:spcPct val="170000"/>
              </a:lnSpc>
            </a:pPr>
            <a:r>
              <a:rPr lang="en-IN" b="1" dirty="0">
                <a:solidFill>
                  <a:schemeClr val="bg1"/>
                </a:solidFill>
              </a:rPr>
              <a:t>The Reasons for the employees to leave the organization is vary according to the nature of the business.</a:t>
            </a:r>
          </a:p>
          <a:p>
            <a:pPr algn="just">
              <a:lnSpc>
                <a:spcPct val="170000"/>
              </a:lnSpc>
            </a:pPr>
            <a:r>
              <a:rPr lang="en-IN" b="1" dirty="0">
                <a:solidFill>
                  <a:schemeClr val="bg1"/>
                </a:solidFill>
              </a:rPr>
              <a:t>Employee attrition is a challenging issue in the business world. It has the significant impact on the competitive sate of the company.</a:t>
            </a:r>
          </a:p>
          <a:p>
            <a:pPr algn="just">
              <a:lnSpc>
                <a:spcPct val="170000"/>
              </a:lnSpc>
            </a:pPr>
            <a:r>
              <a:rPr lang="en-IN" b="1" dirty="0">
                <a:solidFill>
                  <a:schemeClr val="bg1"/>
                </a:solidFill>
              </a:rPr>
              <a:t>The success of any Organization depends largely o the Workers, the employees are consider as the backbone of any company.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4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3830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7F7C-AC28-1D7A-2749-42C8D17A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16" y="1934351"/>
            <a:ext cx="9047584" cy="36441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The Attrition Dataset was imported into Tableau, ensuring seamless integration for analysis.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Null and missing values were meticulously examined, ensuring data integrity and accuracy.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Creating KPIs from the Dataset.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61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3830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7F7C-AC28-1D7A-2749-42C8D17A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16" y="2186847"/>
            <a:ext cx="8588796" cy="33916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Employee  Count: 4,410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Attrition: 711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Attrition Rate: 16.12%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Active Employees: 3,699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Average Age group: 37</a:t>
            </a: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32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3830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Attrition By Gender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D26070-F185-DFAE-A372-7F85BD07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05" y="2181727"/>
            <a:ext cx="7572073" cy="31442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93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3830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Attrition By Job Role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7D0D2-632D-1DE7-2F4E-747579618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26" y="2086808"/>
            <a:ext cx="8534400" cy="38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7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3830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Attrition by Education field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ECA781-7979-EF83-B448-31367052A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60884"/>
            <a:ext cx="8053137" cy="45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3830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count by 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33AC1-0800-EF75-D9B6-A8DEBA20B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000898"/>
            <a:ext cx="8533568" cy="43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FC1A-F4C3-AFD8-9A0D-5DE2139C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3830"/>
            <a:ext cx="8534400" cy="15070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Attrition by 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366-AD48-135A-5EFA-7B8120D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221-BA4D-4059-A42E-3D24694E7D9B}" type="datetime1">
              <a:rPr lang="en-IN" smtClean="0"/>
              <a:t>26-02-2024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726-9782-B530-2A9E-37055C4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4BED-836C-4C40-9F21-7740D9508EEA}" type="slidenum">
              <a:rPr lang="en-IN" smtClean="0"/>
              <a:t>9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437D6-414E-0E19-3DB5-A8E0D13E6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16" y="2006977"/>
            <a:ext cx="8718995" cy="38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12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285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source-serif-pro</vt:lpstr>
      <vt:lpstr>Wingdings 3</vt:lpstr>
      <vt:lpstr>Slice</vt:lpstr>
      <vt:lpstr>Employee Attrition Analysis </vt:lpstr>
      <vt:lpstr>Introduction </vt:lpstr>
      <vt:lpstr>Data Preprocessing </vt:lpstr>
      <vt:lpstr>KPIs</vt:lpstr>
      <vt:lpstr>Attrition By Gender</vt:lpstr>
      <vt:lpstr>Attrition By Job Role</vt:lpstr>
      <vt:lpstr>Attrition by Education field </vt:lpstr>
      <vt:lpstr>Employee count by age</vt:lpstr>
      <vt:lpstr>Attrition by age</vt:lpstr>
      <vt:lpstr>Job satisfaction </vt:lpstr>
      <vt:lpstr>Attrition by years at company and salary hikes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 </dc:title>
  <dc:creator>LIPSA PRIYADARSHINI</dc:creator>
  <cp:lastModifiedBy>LIPSA PRIYADARSHINI</cp:lastModifiedBy>
  <cp:revision>2</cp:revision>
  <dcterms:created xsi:type="dcterms:W3CDTF">2024-02-26T04:56:57Z</dcterms:created>
  <dcterms:modified xsi:type="dcterms:W3CDTF">2024-02-26T05:50:19Z</dcterms:modified>
</cp:coreProperties>
</file>