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0" d="100"/>
          <a:sy n="60" d="100"/>
        </p:scale>
        <p:origin x="632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Crop Recommendation System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71600" y="3886200"/>
            <a:ext cx="184731" cy="369332"/>
          </a:xfrm>
          <a:prstGeom prst="rect">
            <a:avLst/>
          </a:prstGeom>
          <a:noFill/>
        </p:spPr>
        <p:txBody>
          <a:bodyPr wrap="none" lIns="91440" tIns="45720" rIns="91440" bIns="45720" anchor="t">
            <a:spAutoFit/>
          </a:bodyPr>
          <a:lstStyle/>
          <a:p>
            <a:endParaRPr lang="en-US" dirty="0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Deployment &amp; Next Steps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Streamlit app for farmers to input soil/climate values</a:t>
            </a:r>
          </a:p>
          <a:p>
            <a:r>
              <a:t>Integrate real-time weather &amp; regional agronomy rules</a:t>
            </a:r>
          </a:p>
          <a:p>
            <a:r>
              <a:t>Support multilingual farmer-friendly UI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Workflow Overview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828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Data Loading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43200" y="1828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Preprocessing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29200" y="1828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EDA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15200" y="1828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Modeling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601200" y="1828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Deployment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EDA: Correlation Heatmap (Actual)</a:t>
            </a:r>
          </a:p>
        </p:txBody>
      </p:sp>
      <p:pic>
        <p:nvPicPr>
          <p:cNvPr id="5" name="Picture 4" descr="A diagram of a graph&#10;&#10;AI-generated content may be incorrect.">
            <a:extLst>
              <a:ext uri="{FF2B5EF4-FFF2-40B4-BE49-F238E27FC236}">
                <a16:creationId xmlns:a16="http://schemas.microsoft.com/office/drawing/2014/main" id="{18A71D93-E9C7-4728-6790-86D013D4FC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481" y="1539590"/>
            <a:ext cx="5340107" cy="4480569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/>
              <a:t>Model: </a:t>
            </a:r>
            <a:r>
              <a:rPr lang="en-IN" dirty="0"/>
              <a:t>Top Feature Importance</a:t>
            </a:r>
            <a:r>
              <a:rPr dirty="0"/>
              <a:t>(</a:t>
            </a:r>
            <a:r>
              <a:rPr lang="en-IN" dirty="0"/>
              <a:t>Random Forest</a:t>
            </a:r>
            <a:r>
              <a:rPr dirty="0"/>
              <a:t>)</a:t>
            </a:r>
          </a:p>
        </p:txBody>
      </p:sp>
      <p:pic>
        <p:nvPicPr>
          <p:cNvPr id="5" name="Picture 4" descr="A graph with blue bars&#10;&#10;AI-generated content may be incorrect.">
            <a:extLst>
              <a:ext uri="{FF2B5EF4-FFF2-40B4-BE49-F238E27FC236}">
                <a16:creationId xmlns:a16="http://schemas.microsoft.com/office/drawing/2014/main" id="{3F7E90FA-774A-8204-C941-3895CEE267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114" y="1528957"/>
            <a:ext cx="5999640" cy="4486424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7EEE7-4B49-4679-29F2-67FD72E0F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Model: Top Permutation Importance (Validation)</a:t>
            </a:r>
            <a:endParaRPr lang="en-IN" dirty="0"/>
          </a:p>
        </p:txBody>
      </p:sp>
      <p:pic>
        <p:nvPicPr>
          <p:cNvPr id="4" name="Picture 3" descr="A graph with blue bars&#10;&#10;AI-generated content may be incorrect.">
            <a:extLst>
              <a:ext uri="{FF2B5EF4-FFF2-40B4-BE49-F238E27FC236}">
                <a16:creationId xmlns:a16="http://schemas.microsoft.com/office/drawing/2014/main" id="{98B64CE9-8C13-FFEF-335E-5A278D7A89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173" y="1614017"/>
            <a:ext cx="6291292" cy="4698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399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Farmers face challenges in choosing the right crop based on soil and climate.</a:t>
            </a:r>
          </a:p>
          <a:p>
            <a:r>
              <a:t>Goal: Recommend suitable crops using ML based on soil nutrients and weather.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600200"/>
            <a:ext cx="4537781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dirty="0"/>
              <a:t>Source: Kaggle Crop Recommendation Dataset</a:t>
            </a:r>
          </a:p>
          <a:p>
            <a:r>
              <a:rPr dirty="0"/>
              <a:t>Features: N, P, K, </a:t>
            </a:r>
            <a:r>
              <a:t>temperature, </a:t>
            </a:r>
            <a:r>
              <a:rPr dirty="0"/>
              <a:t>pH, rainfall</a:t>
            </a:r>
          </a:p>
          <a:p>
            <a:r>
              <a:rPr dirty="0"/>
              <a:t>Target: Crop label (multi-class)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Preprocessing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Data type correction</a:t>
            </a:r>
          </a:p>
          <a:p>
            <a:r>
              <a:t>Handling missing values</a:t>
            </a:r>
          </a:p>
          <a:p>
            <a:r>
              <a:t>Outlier detection (IQR/Z-score)</a:t>
            </a:r>
          </a:p>
          <a:p>
            <a:r>
              <a:t>Encoding target and categorical variables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Exploratory Data Analysis (EDA)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Correlation analysis between soil and climate features</a:t>
            </a:r>
          </a:p>
          <a:p>
            <a:r>
              <a:t>Distribution plots &amp; boxplots</a:t>
            </a:r>
          </a:p>
          <a:p>
            <a:r>
              <a:t>Class distribution of crops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Feature Engineering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Binning: pH (acidic/neutral/alkaline), rainfall, temperature</a:t>
            </a:r>
          </a:p>
          <a:p>
            <a:r>
              <a:t>Derived season/time features (future extension)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Modeling &amp; Evaluation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Train/Validation/Test split (70/15/15)</a:t>
            </a:r>
          </a:p>
          <a:p>
            <a:r>
              <a:t>Random Forest baseline classifier</a:t>
            </a:r>
          </a:p>
          <a:p>
            <a:r>
              <a:t>Metrics: Accuracy, Precision, Recall, F1-score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Feature Importance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Model-based feature importance (RandomForest)</a:t>
            </a:r>
          </a:p>
          <a:p>
            <a:r>
              <a:t>Permutation importance on validation set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Insights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Soil nutrients (N, P, K) and pH strongly influence crop choice</a:t>
            </a:r>
          </a:p>
          <a:p>
            <a:r>
              <a:t>Rainfall and temperature add seasonal relevance</a:t>
            </a:r>
          </a:p>
          <a:p>
            <a:r>
              <a:t>Model provides explainable and practical recommendations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249</Words>
  <Application>Microsoft Office PowerPoint</Application>
  <PresentationFormat>On-screen Show (4:3)</PresentationFormat>
  <Paragraphs>44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Crop Recommendation System</vt:lpstr>
      <vt:lpstr>Problem Statement</vt:lpstr>
      <vt:lpstr>Dataset</vt:lpstr>
      <vt:lpstr>Data Preprocessing</vt:lpstr>
      <vt:lpstr>Exploratory Data Analysis (EDA)</vt:lpstr>
      <vt:lpstr>Feature Engineering</vt:lpstr>
      <vt:lpstr>Modeling &amp; Evaluation</vt:lpstr>
      <vt:lpstr>Feature Importance</vt:lpstr>
      <vt:lpstr>Key Insights</vt:lpstr>
      <vt:lpstr>Deployment &amp; Next Steps</vt:lpstr>
      <vt:lpstr>Workflow Overview</vt:lpstr>
      <vt:lpstr>EDA: Correlation Heatmap (Actual)</vt:lpstr>
      <vt:lpstr>Model: Top Feature Importance(Random Forest)</vt:lpstr>
      <vt:lpstr>Model: Top Permutation Importance (Validation)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hima shah</cp:lastModifiedBy>
  <cp:revision>9</cp:revision>
  <dcterms:created xsi:type="dcterms:W3CDTF">2013-01-27T09:14:16Z</dcterms:created>
  <dcterms:modified xsi:type="dcterms:W3CDTF">2025-09-21T04:23:45Z</dcterms:modified>
  <cp:category/>
</cp:coreProperties>
</file>