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88" r:id="rId4"/>
    <p:sldId id="258" r:id="rId5"/>
    <p:sldId id="261" r:id="rId6"/>
    <p:sldId id="263" r:id="rId7"/>
    <p:sldId id="264" r:id="rId8"/>
    <p:sldId id="295" r:id="rId9"/>
    <p:sldId id="277" r:id="rId10"/>
    <p:sldId id="283" r:id="rId11"/>
    <p:sldId id="285" r:id="rId12"/>
    <p:sldId id="29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osis" pitchFamily="2" charset="0"/>
      <p:regular r:id="rId19"/>
      <p:bold r:id="rId20"/>
    </p:embeddedFont>
    <p:embeddedFont>
      <p:font typeface="Dosis ExtraLight" pitchFamily="2" charset="0"/>
      <p:regular r:id="rId21"/>
      <p:bold r:id="rId22"/>
    </p:embeddedFont>
    <p:embeddedFont>
      <p:font typeface="Pontano Sans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5688B0-4586-4F79-B386-ED4F693CF96F}">
  <a:tblStyle styleId="{EF5688B0-4586-4F79-B386-ED4F693CF9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BCA17F-677F-49BD-A665-7EACDE1212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 Upadyayula" userId="b57c08367c20ab67" providerId="LiveId" clId="{B0DF7401-5420-44C6-AA4C-BEF03AC4AA57}"/>
    <pc:docChg chg="undo redo custSel addSld delSld modSld sldOrd">
      <pc:chgData name="Venkat Upadyayula" userId="b57c08367c20ab67" providerId="LiveId" clId="{B0DF7401-5420-44C6-AA4C-BEF03AC4AA57}" dt="2025-09-22T19:29:46.504" v="1246" actId="20577"/>
      <pc:docMkLst>
        <pc:docMk/>
      </pc:docMkLst>
      <pc:sldChg chg="addSp delSp modSp mod">
        <pc:chgData name="Venkat Upadyayula" userId="b57c08367c20ab67" providerId="LiveId" clId="{B0DF7401-5420-44C6-AA4C-BEF03AC4AA57}" dt="2025-09-22T19:29:46.504" v="1246" actId="20577"/>
        <pc:sldMkLst>
          <pc:docMk/>
          <pc:sldMk cId="0" sldId="257"/>
        </pc:sldMkLst>
        <pc:spChg chg="mod">
          <ac:chgData name="Venkat Upadyayula" userId="b57c08367c20ab67" providerId="LiveId" clId="{B0DF7401-5420-44C6-AA4C-BEF03AC4AA57}" dt="2025-09-22T19:29:46.504" v="1246" actId="20577"/>
          <ac:spMkLst>
            <pc:docMk/>
            <pc:sldMk cId="0" sldId="257"/>
            <ac:spMk id="19" creationId="{302D9C9E-117B-4F86-8257-3955926A9FF0}"/>
          </ac:spMkLst>
        </pc:spChg>
        <pc:picChg chg="add del">
          <ac:chgData name="Venkat Upadyayula" userId="b57c08367c20ab67" providerId="LiveId" clId="{B0DF7401-5420-44C6-AA4C-BEF03AC4AA57}" dt="2025-09-22T17:49:14.008" v="31" actId="22"/>
          <ac:picMkLst>
            <pc:docMk/>
            <pc:sldMk cId="0" sldId="257"/>
            <ac:picMk id="31" creationId="{622D7952-6C27-4055-A1E4-9A0F343B4055}"/>
          </ac:picMkLst>
        </pc:picChg>
      </pc:sldChg>
      <pc:sldChg chg="addSp delSp modSp mod">
        <pc:chgData name="Venkat Upadyayula" userId="b57c08367c20ab67" providerId="LiveId" clId="{B0DF7401-5420-44C6-AA4C-BEF03AC4AA57}" dt="2025-09-22T18:39:05.802" v="652" actId="14100"/>
        <pc:sldMkLst>
          <pc:docMk/>
          <pc:sldMk cId="0" sldId="258"/>
        </pc:sldMkLst>
        <pc:spChg chg="add mod">
          <ac:chgData name="Venkat Upadyayula" userId="b57c08367c20ab67" providerId="LiveId" clId="{B0DF7401-5420-44C6-AA4C-BEF03AC4AA57}" dt="2025-09-22T17:51:22.834" v="83"/>
          <ac:spMkLst>
            <pc:docMk/>
            <pc:sldMk cId="0" sldId="258"/>
            <ac:spMk id="7" creationId="{934CC5ED-5557-47AD-B91C-C66B1181924D}"/>
          </ac:spMkLst>
        </pc:spChg>
        <pc:spChg chg="mod">
          <ac:chgData name="Venkat Upadyayula" userId="b57c08367c20ab67" providerId="LiveId" clId="{B0DF7401-5420-44C6-AA4C-BEF03AC4AA57}" dt="2025-09-22T18:39:05.802" v="652" actId="14100"/>
          <ac:spMkLst>
            <pc:docMk/>
            <pc:sldMk cId="0" sldId="258"/>
            <ac:spMk id="124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7:51:02.876" v="80" actId="1076"/>
          <ac:spMkLst>
            <pc:docMk/>
            <pc:sldMk cId="0" sldId="258"/>
            <ac:spMk id="125" creationId="{00000000-0000-0000-0000-000000000000}"/>
          </ac:spMkLst>
        </pc:spChg>
        <pc:picChg chg="add del mod">
          <ac:chgData name="Venkat Upadyayula" userId="b57c08367c20ab67" providerId="LiveId" clId="{B0DF7401-5420-44C6-AA4C-BEF03AC4AA57}" dt="2025-09-22T17:50:28.482" v="72" actId="478"/>
          <ac:picMkLst>
            <pc:docMk/>
            <pc:sldMk cId="0" sldId="258"/>
            <ac:picMk id="3" creationId="{C4D34768-9F32-4966-9227-7ADE3E9A0BE6}"/>
          </ac:picMkLst>
        </pc:picChg>
      </pc:sldChg>
      <pc:sldChg chg="modSp del mod ord">
        <pc:chgData name="Venkat Upadyayula" userId="b57c08367c20ab67" providerId="LiveId" clId="{B0DF7401-5420-44C6-AA4C-BEF03AC4AA57}" dt="2025-09-22T19:28:54.863" v="1234" actId="2696"/>
        <pc:sldMkLst>
          <pc:docMk/>
          <pc:sldMk cId="0" sldId="259"/>
        </pc:sldMkLst>
        <pc:spChg chg="mod">
          <ac:chgData name="Venkat Upadyayula" userId="b57c08367c20ab67" providerId="LiveId" clId="{B0DF7401-5420-44C6-AA4C-BEF03AC4AA57}" dt="2025-09-22T17:53:06.617" v="164" actId="1076"/>
          <ac:spMkLst>
            <pc:docMk/>
            <pc:sldMk cId="0" sldId="259"/>
            <ac:spMk id="131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8:46:23.019" v="762" actId="20577"/>
          <ac:spMkLst>
            <pc:docMk/>
            <pc:sldMk cId="0" sldId="259"/>
            <ac:spMk id="132" creationId="{00000000-0000-0000-0000-000000000000}"/>
          </ac:spMkLst>
        </pc:spChg>
      </pc:sldChg>
      <pc:sldChg chg="addSp delSp modSp del mod ord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60"/>
        </pc:sldMkLst>
        <pc:spChg chg="add del mod">
          <ac:chgData name="Venkat Upadyayula" userId="b57c08367c20ab67" providerId="LiveId" clId="{B0DF7401-5420-44C6-AA4C-BEF03AC4AA57}" dt="2025-09-22T18:17:51.551" v="334" actId="478"/>
          <ac:spMkLst>
            <pc:docMk/>
            <pc:sldMk cId="0" sldId="260"/>
            <ac:spMk id="3" creationId="{97234458-7489-454A-85E3-721ABED3FC41}"/>
          </ac:spMkLst>
        </pc:spChg>
        <pc:spChg chg="add del">
          <ac:chgData name="Venkat Upadyayula" userId="b57c08367c20ab67" providerId="LiveId" clId="{B0DF7401-5420-44C6-AA4C-BEF03AC4AA57}" dt="2025-09-22T18:17:51.551" v="334" actId="478"/>
          <ac:spMkLst>
            <pc:docMk/>
            <pc:sldMk cId="0" sldId="260"/>
            <ac:spMk id="141" creationId="{00000000-0000-0000-0000-000000000000}"/>
          </ac:spMkLst>
        </pc:spChg>
      </pc:sldChg>
      <pc:sldChg chg="modSp mod">
        <pc:chgData name="Venkat Upadyayula" userId="b57c08367c20ab67" providerId="LiveId" clId="{B0DF7401-5420-44C6-AA4C-BEF03AC4AA57}" dt="2025-09-22T18:39:31.255" v="656" actId="404"/>
        <pc:sldMkLst>
          <pc:docMk/>
          <pc:sldMk cId="0" sldId="261"/>
        </pc:sldMkLst>
        <pc:spChg chg="mod">
          <ac:chgData name="Venkat Upadyayula" userId="b57c08367c20ab67" providerId="LiveId" clId="{B0DF7401-5420-44C6-AA4C-BEF03AC4AA57}" dt="2025-09-22T18:39:24.692" v="653" actId="113"/>
          <ac:spMkLst>
            <pc:docMk/>
            <pc:sldMk cId="0" sldId="261"/>
            <ac:spMk id="148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8:39:31.255" v="656" actId="404"/>
          <ac:spMkLst>
            <pc:docMk/>
            <pc:sldMk cId="0" sldId="261"/>
            <ac:spMk id="149" creationId="{00000000-0000-0000-0000-000000000000}"/>
          </ac:spMkLst>
        </pc:spChg>
      </pc:sldChg>
      <pc:sldChg chg="modSp del mod ord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62"/>
        </pc:sldMkLst>
        <pc:spChg chg="mod">
          <ac:chgData name="Venkat Upadyayula" userId="b57c08367c20ab67" providerId="LiveId" clId="{B0DF7401-5420-44C6-AA4C-BEF03AC4AA57}" dt="2025-09-22T18:00:58.394" v="193" actId="14100"/>
          <ac:spMkLst>
            <pc:docMk/>
            <pc:sldMk cId="0" sldId="262"/>
            <ac:spMk id="156" creationId="{00000000-0000-0000-0000-000000000000}"/>
          </ac:spMkLst>
        </pc:spChg>
      </pc:sldChg>
      <pc:sldChg chg="addSp delSp modSp mod modNotes">
        <pc:chgData name="Venkat Upadyayula" userId="b57c08367c20ab67" providerId="LiveId" clId="{B0DF7401-5420-44C6-AA4C-BEF03AC4AA57}" dt="2025-09-22T19:27:37.503" v="1219" actId="255"/>
        <pc:sldMkLst>
          <pc:docMk/>
          <pc:sldMk cId="0" sldId="263"/>
        </pc:sldMkLst>
        <pc:spChg chg="add del">
          <ac:chgData name="Venkat Upadyayula" userId="b57c08367c20ab67" providerId="LiveId" clId="{B0DF7401-5420-44C6-AA4C-BEF03AC4AA57}" dt="2025-09-22T18:01:55.362" v="199"/>
          <ac:spMkLst>
            <pc:docMk/>
            <pc:sldMk cId="0" sldId="263"/>
            <ac:spMk id="2" creationId="{5C1B8C9A-B383-46B9-BFC3-AF9B9222852B}"/>
          </ac:spMkLst>
        </pc:spChg>
        <pc:spChg chg="add del mod">
          <ac:chgData name="Venkat Upadyayula" userId="b57c08367c20ab67" providerId="LiveId" clId="{B0DF7401-5420-44C6-AA4C-BEF03AC4AA57}" dt="2025-09-22T18:02:08.126" v="207"/>
          <ac:spMkLst>
            <pc:docMk/>
            <pc:sldMk cId="0" sldId="263"/>
            <ac:spMk id="3" creationId="{6FE5424D-668E-4AFB-BB19-EBE9ED8E26FF}"/>
          </ac:spMkLst>
        </pc:spChg>
        <pc:spChg chg="add mod">
          <ac:chgData name="Venkat Upadyayula" userId="b57c08367c20ab67" providerId="LiveId" clId="{B0DF7401-5420-44C6-AA4C-BEF03AC4AA57}" dt="2025-09-22T19:27:37.503" v="1219" actId="255"/>
          <ac:spMkLst>
            <pc:docMk/>
            <pc:sldMk cId="0" sldId="263"/>
            <ac:spMk id="4" creationId="{2ACFBF20-E92C-499D-B8FC-6981015FC9A9}"/>
          </ac:spMkLst>
        </pc:spChg>
        <pc:spChg chg="add del mod">
          <ac:chgData name="Venkat Upadyayula" userId="b57c08367c20ab67" providerId="LiveId" clId="{B0DF7401-5420-44C6-AA4C-BEF03AC4AA57}" dt="2025-09-22T18:06:04.226" v="243"/>
          <ac:spMkLst>
            <pc:docMk/>
            <pc:sldMk cId="0" sldId="263"/>
            <ac:spMk id="5" creationId="{E07B619E-B3B2-471B-ADCA-9AE2DFB9B686}"/>
          </ac:spMkLst>
        </pc:spChg>
        <pc:spChg chg="add del mod">
          <ac:chgData name="Venkat Upadyayula" userId="b57c08367c20ab67" providerId="LiveId" clId="{B0DF7401-5420-44C6-AA4C-BEF03AC4AA57}" dt="2025-09-22T18:11:46.649" v="264" actId="478"/>
          <ac:spMkLst>
            <pc:docMk/>
            <pc:sldMk cId="0" sldId="263"/>
            <ac:spMk id="7" creationId="{B220365B-8D23-4663-B92D-D9D6FE3B55CE}"/>
          </ac:spMkLst>
        </pc:spChg>
        <pc:spChg chg="add del mod">
          <ac:chgData name="Venkat Upadyayula" userId="b57c08367c20ab67" providerId="LiveId" clId="{B0DF7401-5420-44C6-AA4C-BEF03AC4AA57}" dt="2025-09-22T18:02:08.131" v="208"/>
          <ac:spMkLst>
            <pc:docMk/>
            <pc:sldMk cId="0" sldId="263"/>
            <ac:spMk id="173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8:01:39.282" v="197" actId="1076"/>
          <ac:spMkLst>
            <pc:docMk/>
            <pc:sldMk cId="0" sldId="263"/>
            <ac:spMk id="174" creationId="{00000000-0000-0000-0000-000000000000}"/>
          </ac:spMkLst>
        </pc:spChg>
        <pc:spChg chg="del mod">
          <ac:chgData name="Venkat Upadyayula" userId="b57c08367c20ab67" providerId="LiveId" clId="{B0DF7401-5420-44C6-AA4C-BEF03AC4AA57}" dt="2025-09-22T18:10:43.810" v="252" actId="21"/>
          <ac:spMkLst>
            <pc:docMk/>
            <pc:sldMk cId="0" sldId="263"/>
            <ac:spMk id="175" creationId="{00000000-0000-0000-0000-000000000000}"/>
          </ac:spMkLst>
        </pc:spChg>
      </pc:sldChg>
      <pc:sldChg chg="addSp delSp modSp mod modNotes">
        <pc:chgData name="Venkat Upadyayula" userId="b57c08367c20ab67" providerId="LiveId" clId="{B0DF7401-5420-44C6-AA4C-BEF03AC4AA57}" dt="2025-09-22T19:28:18.880" v="1231" actId="113"/>
        <pc:sldMkLst>
          <pc:docMk/>
          <pc:sldMk cId="0" sldId="264"/>
        </pc:sldMkLst>
        <pc:spChg chg="add mod">
          <ac:chgData name="Venkat Upadyayula" userId="b57c08367c20ab67" providerId="LiveId" clId="{B0DF7401-5420-44C6-AA4C-BEF03AC4AA57}" dt="2025-09-22T18:13:52.720" v="291" actId="21"/>
          <ac:spMkLst>
            <pc:docMk/>
            <pc:sldMk cId="0" sldId="264"/>
            <ac:spMk id="2" creationId="{4EAC2C8F-0384-4237-A5CE-0DFF796D2867}"/>
          </ac:spMkLst>
        </pc:spChg>
        <pc:spChg chg="add del mod">
          <ac:chgData name="Venkat Upadyayula" userId="b57c08367c20ab67" providerId="LiveId" clId="{B0DF7401-5420-44C6-AA4C-BEF03AC4AA57}" dt="2025-09-22T18:10:50.533" v="254"/>
          <ac:spMkLst>
            <pc:docMk/>
            <pc:sldMk cId="0" sldId="264"/>
            <ac:spMk id="8" creationId="{A7F3FB89-4038-4023-94DD-75691F3ED494}"/>
          </ac:spMkLst>
        </pc:spChg>
        <pc:spChg chg="mod">
          <ac:chgData name="Venkat Upadyayula" userId="b57c08367c20ab67" providerId="LiveId" clId="{B0DF7401-5420-44C6-AA4C-BEF03AC4AA57}" dt="2025-09-22T18:25:22.784" v="442" actId="1076"/>
          <ac:spMkLst>
            <pc:docMk/>
            <pc:sldMk cId="0" sldId="264"/>
            <ac:spMk id="182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9:28:05.832" v="1229" actId="255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9:28:18.880" v="1231" actId="113"/>
          <ac:spMkLst>
            <pc:docMk/>
            <pc:sldMk cId="0" sldId="264"/>
            <ac:spMk id="184" creationId="{00000000-0000-0000-0000-000000000000}"/>
          </ac:spMkLst>
        </pc:spChg>
        <pc:spChg chg="del mod">
          <ac:chgData name="Venkat Upadyayula" userId="b57c08367c20ab67" providerId="LiveId" clId="{B0DF7401-5420-44C6-AA4C-BEF03AC4AA57}" dt="2025-09-22T18:14:30.393" v="314" actId="478"/>
          <ac:spMkLst>
            <pc:docMk/>
            <pc:sldMk cId="0" sldId="264"/>
            <ac:spMk id="185" creationId="{00000000-0000-0000-0000-000000000000}"/>
          </ac:spMkLst>
        </pc:spChg>
      </pc:sldChg>
      <pc:sldChg chg="modSp del mod ord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65"/>
        </pc:sldMkLst>
        <pc:spChg chg="mod">
          <ac:chgData name="Venkat Upadyayula" userId="b57c08367c20ab67" providerId="LiveId" clId="{B0DF7401-5420-44C6-AA4C-BEF03AC4AA57}" dt="2025-09-22T18:26:30.956" v="444" actId="113"/>
          <ac:spMkLst>
            <pc:docMk/>
            <pc:sldMk cId="0" sldId="265"/>
            <ac:spMk id="192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8:26:45.429" v="445"/>
          <ac:spMkLst>
            <pc:docMk/>
            <pc:sldMk cId="0" sldId="265"/>
            <ac:spMk id="193" creationId="{00000000-0000-0000-0000-000000000000}"/>
          </ac:spMkLst>
        </pc:spChg>
      </pc:sldChg>
      <pc:sldChg chg="del ord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66"/>
        </pc:sldMkLst>
      </pc:sldChg>
      <pc:sldChg chg="addSp delSp modSp del mod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67"/>
        </pc:sldMkLst>
        <pc:spChg chg="mod">
          <ac:chgData name="Venkat Upadyayula" userId="b57c08367c20ab67" providerId="LiveId" clId="{B0DF7401-5420-44C6-AA4C-BEF03AC4AA57}" dt="2025-09-22T18:37:54.357" v="637" actId="14100"/>
          <ac:spMkLst>
            <pc:docMk/>
            <pc:sldMk cId="0" sldId="267"/>
            <ac:spMk id="206" creationId="{00000000-0000-0000-0000-000000000000}"/>
          </ac:spMkLst>
        </pc:spChg>
        <pc:spChg chg="del">
          <ac:chgData name="Venkat Upadyayula" userId="b57c08367c20ab67" providerId="LiveId" clId="{B0DF7401-5420-44C6-AA4C-BEF03AC4AA57}" dt="2025-09-22T18:38:00.972" v="638" actId="478"/>
          <ac:spMkLst>
            <pc:docMk/>
            <pc:sldMk cId="0" sldId="267"/>
            <ac:spMk id="208" creationId="{00000000-0000-0000-0000-000000000000}"/>
          </ac:spMkLst>
        </pc:spChg>
        <pc:grpChg chg="del">
          <ac:chgData name="Venkat Upadyayula" userId="b57c08367c20ab67" providerId="LiveId" clId="{B0DF7401-5420-44C6-AA4C-BEF03AC4AA57}" dt="2025-09-22T18:38:03.549" v="640" actId="478"/>
          <ac:grpSpMkLst>
            <pc:docMk/>
            <pc:sldMk cId="0" sldId="267"/>
            <ac:grpSpMk id="209" creationId="{00000000-0000-0000-0000-000000000000}"/>
          </ac:grpSpMkLst>
        </pc:grpChg>
        <pc:grpChg chg="del">
          <ac:chgData name="Venkat Upadyayula" userId="b57c08367c20ab67" providerId="LiveId" clId="{B0DF7401-5420-44C6-AA4C-BEF03AC4AA57}" dt="2025-09-22T18:38:02.148" v="639" actId="478"/>
          <ac:grpSpMkLst>
            <pc:docMk/>
            <pc:sldMk cId="0" sldId="267"/>
            <ac:grpSpMk id="213" creationId="{00000000-0000-0000-0000-000000000000}"/>
          </ac:grpSpMkLst>
        </pc:grpChg>
        <pc:grpChg chg="del">
          <ac:chgData name="Venkat Upadyayula" userId="b57c08367c20ab67" providerId="LiveId" clId="{B0DF7401-5420-44C6-AA4C-BEF03AC4AA57}" dt="2025-09-22T18:38:04.097" v="641" actId="478"/>
          <ac:grpSpMkLst>
            <pc:docMk/>
            <pc:sldMk cId="0" sldId="267"/>
            <ac:grpSpMk id="217" creationId="{00000000-0000-0000-0000-000000000000}"/>
          </ac:grpSpMkLst>
        </pc:grpChg>
        <pc:picChg chg="add mod">
          <ac:chgData name="Venkat Upadyayula" userId="b57c08367c20ab67" providerId="LiveId" clId="{B0DF7401-5420-44C6-AA4C-BEF03AC4AA57}" dt="2025-09-22T18:38:19.966" v="645" actId="1076"/>
          <ac:picMkLst>
            <pc:docMk/>
            <pc:sldMk cId="0" sldId="267"/>
            <ac:picMk id="18" creationId="{B244766C-7648-4902-8440-2AC5B8044084}"/>
          </ac:picMkLst>
        </pc:picChg>
      </pc:sldChg>
      <pc:sldChg chg="addSp delSp modSp del mod ord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68"/>
        </pc:sldMkLst>
        <pc:spChg chg="mod">
          <ac:chgData name="Venkat Upadyayula" userId="b57c08367c20ab67" providerId="LiveId" clId="{B0DF7401-5420-44C6-AA4C-BEF03AC4AA57}" dt="2025-09-22T18:37:12.332" v="630" actId="14100"/>
          <ac:spMkLst>
            <pc:docMk/>
            <pc:sldMk cId="0" sldId="268"/>
            <ac:spMk id="226" creationId="{00000000-0000-0000-0000-000000000000}"/>
          </ac:spMkLst>
        </pc:spChg>
        <pc:graphicFrameChg chg="del">
          <ac:chgData name="Venkat Upadyayula" userId="b57c08367c20ab67" providerId="LiveId" clId="{B0DF7401-5420-44C6-AA4C-BEF03AC4AA57}" dt="2025-09-22T18:37:21.146" v="631" actId="478"/>
          <ac:graphicFrameMkLst>
            <pc:docMk/>
            <pc:sldMk cId="0" sldId="268"/>
            <ac:graphicFrameMk id="227" creationId="{00000000-0000-0000-0000-000000000000}"/>
          </ac:graphicFrameMkLst>
        </pc:graphicFrameChg>
        <pc:picChg chg="add mod">
          <ac:chgData name="Venkat Upadyayula" userId="b57c08367c20ab67" providerId="LiveId" clId="{B0DF7401-5420-44C6-AA4C-BEF03AC4AA57}" dt="2025-09-22T18:37:33.175" v="635" actId="1076"/>
          <ac:picMkLst>
            <pc:docMk/>
            <pc:sldMk cId="0" sldId="268"/>
            <ac:picMk id="6" creationId="{B3F44A1E-5806-4F2E-B554-78A49FBEACB7}"/>
          </ac:picMkLst>
        </pc:picChg>
      </pc:sldChg>
      <pc:sldChg chg="del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69"/>
        </pc:sldMkLst>
      </pc:sldChg>
      <pc:sldChg chg="del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70"/>
        </pc:sldMkLst>
      </pc:sldChg>
      <pc:sldChg chg="del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71"/>
        </pc:sldMkLst>
      </pc:sldChg>
      <pc:sldChg chg="del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72"/>
        </pc:sldMkLst>
      </pc:sldChg>
      <pc:sldChg chg="del ord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73"/>
        </pc:sldMkLst>
      </pc:sldChg>
      <pc:sldChg chg="del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74"/>
        </pc:sldMkLst>
      </pc:sldChg>
      <pc:sldChg chg="del ord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75"/>
        </pc:sldMkLst>
      </pc:sldChg>
      <pc:sldChg chg="del ord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76"/>
        </pc:sldMkLst>
      </pc:sldChg>
      <pc:sldChg chg="addSp delSp modSp mod ord modNotes">
        <pc:chgData name="Venkat Upadyayula" userId="b57c08367c20ab67" providerId="LiveId" clId="{B0DF7401-5420-44C6-AA4C-BEF03AC4AA57}" dt="2025-09-22T19:10:27.666" v="1030" actId="207"/>
        <pc:sldMkLst>
          <pc:docMk/>
          <pc:sldMk cId="0" sldId="277"/>
        </pc:sldMkLst>
        <pc:spChg chg="add del mod">
          <ac:chgData name="Venkat Upadyayula" userId="b57c08367c20ab67" providerId="LiveId" clId="{B0DF7401-5420-44C6-AA4C-BEF03AC4AA57}" dt="2025-09-22T18:31:07.987" v="517" actId="478"/>
          <ac:spMkLst>
            <pc:docMk/>
            <pc:sldMk cId="0" sldId="277"/>
            <ac:spMk id="2" creationId="{CBB0552E-3712-4E17-BFB7-E471618E961B}"/>
          </ac:spMkLst>
        </pc:spChg>
        <pc:spChg chg="add mod">
          <ac:chgData name="Venkat Upadyayula" userId="b57c08367c20ab67" providerId="LiveId" clId="{B0DF7401-5420-44C6-AA4C-BEF03AC4AA57}" dt="2025-09-22T19:03:47.425" v="963" actId="1076"/>
          <ac:spMkLst>
            <pc:docMk/>
            <pc:sldMk cId="0" sldId="277"/>
            <ac:spMk id="5" creationId="{48991596-CD7E-4387-90F4-FC3BF3BCD318}"/>
          </ac:spMkLst>
        </pc:spChg>
        <pc:spChg chg="add del mod">
          <ac:chgData name="Venkat Upadyayula" userId="b57c08367c20ab67" providerId="LiveId" clId="{B0DF7401-5420-44C6-AA4C-BEF03AC4AA57}" dt="2025-09-22T18:40:28.301" v="661"/>
          <ac:spMkLst>
            <pc:docMk/>
            <pc:sldMk cId="0" sldId="277"/>
            <ac:spMk id="13" creationId="{DC1C76A7-C21A-43C8-8117-C8A8002F5CAC}"/>
          </ac:spMkLst>
        </pc:spChg>
        <pc:spChg chg="add del mod">
          <ac:chgData name="Venkat Upadyayula" userId="b57c08367c20ab67" providerId="LiveId" clId="{B0DF7401-5420-44C6-AA4C-BEF03AC4AA57}" dt="2025-09-22T19:09:04.395" v="1015"/>
          <ac:spMkLst>
            <pc:docMk/>
            <pc:sldMk cId="0" sldId="277"/>
            <ac:spMk id="16" creationId="{76FF6DA1-3983-44AD-BF8A-FC8D0426FEF2}"/>
          </ac:spMkLst>
        </pc:spChg>
        <pc:spChg chg="add mod">
          <ac:chgData name="Venkat Upadyayula" userId="b57c08367c20ab67" providerId="LiveId" clId="{B0DF7401-5420-44C6-AA4C-BEF03AC4AA57}" dt="2025-09-22T19:09:19.311" v="1018" actId="1076"/>
          <ac:spMkLst>
            <pc:docMk/>
            <pc:sldMk cId="0" sldId="277"/>
            <ac:spMk id="17" creationId="{6ADCE1FA-45F6-4F49-A131-C968DA2DB7C2}"/>
          </ac:spMkLst>
        </pc:spChg>
        <pc:spChg chg="add mod">
          <ac:chgData name="Venkat Upadyayula" userId="b57c08367c20ab67" providerId="LiveId" clId="{B0DF7401-5420-44C6-AA4C-BEF03AC4AA57}" dt="2025-09-22T19:10:27.666" v="1030" actId="207"/>
          <ac:spMkLst>
            <pc:docMk/>
            <pc:sldMk cId="0" sldId="277"/>
            <ac:spMk id="19" creationId="{3126E489-4617-49DC-B386-6846557AA44C}"/>
          </ac:spMkLst>
        </pc:spChg>
        <pc:spChg chg="mod">
          <ac:chgData name="Venkat Upadyayula" userId="b57c08367c20ab67" providerId="LiveId" clId="{B0DF7401-5420-44C6-AA4C-BEF03AC4AA57}" dt="2025-09-22T19:03:36.195" v="961" actId="1076"/>
          <ac:spMkLst>
            <pc:docMk/>
            <pc:sldMk cId="0" sldId="277"/>
            <ac:spMk id="361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9:09:08.285" v="1016" actId="1076"/>
          <ac:spMkLst>
            <pc:docMk/>
            <pc:sldMk cId="0" sldId="277"/>
            <ac:spMk id="362" creationId="{00000000-0000-0000-0000-000000000000}"/>
          </ac:spMkLst>
        </pc:spChg>
        <pc:grpChg chg="mod">
          <ac:chgData name="Venkat Upadyayula" userId="b57c08367c20ab67" providerId="LiveId" clId="{B0DF7401-5420-44C6-AA4C-BEF03AC4AA57}" dt="2025-09-22T19:03:47.425" v="963" actId="1076"/>
          <ac:grpSpMkLst>
            <pc:docMk/>
            <pc:sldMk cId="0" sldId="277"/>
            <ac:grpSpMk id="363" creationId="{00000000-0000-0000-0000-000000000000}"/>
          </ac:grpSpMkLst>
        </pc:grpChg>
        <pc:picChg chg="add del mod">
          <ac:chgData name="Venkat Upadyayula" userId="b57c08367c20ab67" providerId="LiveId" clId="{B0DF7401-5420-44C6-AA4C-BEF03AC4AA57}" dt="2025-09-22T18:30:59.983" v="514" actId="22"/>
          <ac:picMkLst>
            <pc:docMk/>
            <pc:sldMk cId="0" sldId="277"/>
            <ac:picMk id="4" creationId="{632114FA-3765-48E6-A0DD-B6D6D2AB8DD3}"/>
          </ac:picMkLst>
        </pc:picChg>
        <pc:picChg chg="add del mod">
          <ac:chgData name="Venkat Upadyayula" userId="b57c08367c20ab67" providerId="LiveId" clId="{B0DF7401-5420-44C6-AA4C-BEF03AC4AA57}" dt="2025-09-22T18:53:35.683" v="836" actId="478"/>
          <ac:picMkLst>
            <pc:docMk/>
            <pc:sldMk cId="0" sldId="277"/>
            <ac:picMk id="368" creationId="{00000000-0000-0000-0000-000000000000}"/>
          </ac:picMkLst>
        </pc:picChg>
      </pc:sldChg>
      <pc:sldChg chg="del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78"/>
        </pc:sldMkLst>
      </pc:sldChg>
      <pc:sldChg chg="del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79"/>
        </pc:sldMkLst>
      </pc:sldChg>
      <pc:sldChg chg="del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80"/>
        </pc:sldMkLst>
      </pc:sldChg>
      <pc:sldChg chg="del">
        <pc:chgData name="Venkat Upadyayula" userId="b57c08367c20ab67" providerId="LiveId" clId="{B0DF7401-5420-44C6-AA4C-BEF03AC4AA57}" dt="2025-09-22T19:28:54.863" v="1234" actId="2696"/>
        <pc:sldMkLst>
          <pc:docMk/>
          <pc:sldMk cId="0" sldId="281"/>
        </pc:sldMkLst>
      </pc:sldChg>
      <pc:sldChg chg="del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82"/>
        </pc:sldMkLst>
      </pc:sldChg>
      <pc:sldChg chg="addSp delSp modSp mod ord modNotes">
        <pc:chgData name="Venkat Upadyayula" userId="b57c08367c20ab67" providerId="LiveId" clId="{B0DF7401-5420-44C6-AA4C-BEF03AC4AA57}" dt="2025-09-22T18:35:31.316" v="626"/>
        <pc:sldMkLst>
          <pc:docMk/>
          <pc:sldMk cId="0" sldId="283"/>
        </pc:sldMkLst>
        <pc:spChg chg="mod">
          <ac:chgData name="Venkat Upadyayula" userId="b57c08367c20ab67" providerId="LiveId" clId="{B0DF7401-5420-44C6-AA4C-BEF03AC4AA57}" dt="2025-09-22T18:32:48.019" v="540" actId="108"/>
          <ac:spMkLst>
            <pc:docMk/>
            <pc:sldMk cId="0" sldId="283"/>
            <ac:spMk id="471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8:33:37.472" v="558" actId="20577"/>
          <ac:spMkLst>
            <pc:docMk/>
            <pc:sldMk cId="0" sldId="283"/>
            <ac:spMk id="472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8:34:48.998" v="608" actId="20577"/>
          <ac:spMkLst>
            <pc:docMk/>
            <pc:sldMk cId="0" sldId="283"/>
            <ac:spMk id="473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8:33:17.973" v="549" actId="20577"/>
          <ac:spMkLst>
            <pc:docMk/>
            <pc:sldMk cId="0" sldId="283"/>
            <ac:spMk id="474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8:33:56.426" v="566" actId="20577"/>
          <ac:spMkLst>
            <pc:docMk/>
            <pc:sldMk cId="0" sldId="283"/>
            <ac:spMk id="475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8:34:56.129" v="618" actId="20577"/>
          <ac:spMkLst>
            <pc:docMk/>
            <pc:sldMk cId="0" sldId="283"/>
            <ac:spMk id="476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8:32:32.514" v="538"/>
          <ac:spMkLst>
            <pc:docMk/>
            <pc:sldMk cId="0" sldId="283"/>
            <ac:spMk id="477" creationId="{00000000-0000-0000-0000-000000000000}"/>
          </ac:spMkLst>
        </pc:spChg>
        <pc:picChg chg="add del">
          <ac:chgData name="Venkat Upadyayula" userId="b57c08367c20ab67" providerId="LiveId" clId="{B0DF7401-5420-44C6-AA4C-BEF03AC4AA57}" dt="2025-09-22T18:33:05.503" v="546" actId="22"/>
          <ac:picMkLst>
            <pc:docMk/>
            <pc:sldMk cId="0" sldId="283"/>
            <ac:picMk id="3" creationId="{EA3E705D-E0A5-4A71-8DD4-B1660B8576FD}"/>
          </ac:picMkLst>
        </pc:picChg>
      </pc:sldChg>
      <pc:sldChg chg="del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84"/>
        </pc:sldMkLst>
      </pc:sldChg>
      <pc:sldChg chg="addSp delSp modSp mod ord modNotes">
        <pc:chgData name="Venkat Upadyayula" userId="b57c08367c20ab67" providerId="LiveId" clId="{B0DF7401-5420-44C6-AA4C-BEF03AC4AA57}" dt="2025-09-22T19:00:27.515" v="945"/>
        <pc:sldMkLst>
          <pc:docMk/>
          <pc:sldMk cId="0" sldId="285"/>
        </pc:sldMkLst>
        <pc:spChg chg="del">
          <ac:chgData name="Venkat Upadyayula" userId="b57c08367c20ab67" providerId="LiveId" clId="{B0DF7401-5420-44C6-AA4C-BEF03AC4AA57}" dt="2025-09-22T18:58:59.010" v="924" actId="478"/>
          <ac:spMkLst>
            <pc:docMk/>
            <pc:sldMk cId="0" sldId="285"/>
            <ac:spMk id="491" creationId="{00000000-0000-0000-0000-000000000000}"/>
          </ac:spMkLst>
        </pc:spChg>
        <pc:spChg chg="del">
          <ac:chgData name="Venkat Upadyayula" userId="b57c08367c20ab67" providerId="LiveId" clId="{B0DF7401-5420-44C6-AA4C-BEF03AC4AA57}" dt="2025-09-22T18:58:10.037" v="911" actId="478"/>
          <ac:spMkLst>
            <pc:docMk/>
            <pc:sldMk cId="0" sldId="285"/>
            <ac:spMk id="492" creationId="{00000000-0000-0000-0000-000000000000}"/>
          </ac:spMkLst>
        </pc:spChg>
        <pc:spChg chg="del mod">
          <ac:chgData name="Venkat Upadyayula" userId="b57c08367c20ab67" providerId="LiveId" clId="{B0DF7401-5420-44C6-AA4C-BEF03AC4AA57}" dt="2025-09-22T18:57:56.801" v="906" actId="478"/>
          <ac:spMkLst>
            <pc:docMk/>
            <pc:sldMk cId="0" sldId="285"/>
            <ac:spMk id="493" creationId="{00000000-0000-0000-0000-000000000000}"/>
          </ac:spMkLst>
        </pc:spChg>
        <pc:spChg chg="del">
          <ac:chgData name="Venkat Upadyayula" userId="b57c08367c20ab67" providerId="LiveId" clId="{B0DF7401-5420-44C6-AA4C-BEF03AC4AA57}" dt="2025-09-22T18:58:10.037" v="911" actId="478"/>
          <ac:spMkLst>
            <pc:docMk/>
            <pc:sldMk cId="0" sldId="285"/>
            <ac:spMk id="494" creationId="{00000000-0000-0000-0000-000000000000}"/>
          </ac:spMkLst>
        </pc:spChg>
        <pc:spChg chg="del">
          <ac:chgData name="Venkat Upadyayula" userId="b57c08367c20ab67" providerId="LiveId" clId="{B0DF7401-5420-44C6-AA4C-BEF03AC4AA57}" dt="2025-09-22T18:58:54.075" v="923" actId="478"/>
          <ac:spMkLst>
            <pc:docMk/>
            <pc:sldMk cId="0" sldId="285"/>
            <ac:spMk id="495" creationId="{00000000-0000-0000-0000-000000000000}"/>
          </ac:spMkLst>
        </pc:spChg>
        <pc:spChg chg="del">
          <ac:chgData name="Venkat Upadyayula" userId="b57c08367c20ab67" providerId="LiveId" clId="{B0DF7401-5420-44C6-AA4C-BEF03AC4AA57}" dt="2025-09-22T18:58:18.510" v="912" actId="478"/>
          <ac:spMkLst>
            <pc:docMk/>
            <pc:sldMk cId="0" sldId="285"/>
            <ac:spMk id="496" creationId="{00000000-0000-0000-0000-000000000000}"/>
          </ac:spMkLst>
        </pc:spChg>
        <pc:spChg chg="del">
          <ac:chgData name="Venkat Upadyayula" userId="b57c08367c20ab67" providerId="LiveId" clId="{B0DF7401-5420-44C6-AA4C-BEF03AC4AA57}" dt="2025-09-22T18:58:21.070" v="913" actId="478"/>
          <ac:spMkLst>
            <pc:docMk/>
            <pc:sldMk cId="0" sldId="285"/>
            <ac:spMk id="497" creationId="{00000000-0000-0000-0000-000000000000}"/>
          </ac:spMkLst>
        </pc:spChg>
        <pc:spChg chg="del">
          <ac:chgData name="Venkat Upadyayula" userId="b57c08367c20ab67" providerId="LiveId" clId="{B0DF7401-5420-44C6-AA4C-BEF03AC4AA57}" dt="2025-09-22T18:58:54.075" v="923" actId="478"/>
          <ac:spMkLst>
            <pc:docMk/>
            <pc:sldMk cId="0" sldId="285"/>
            <ac:spMk id="498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9:00:05.409" v="941" actId="1076"/>
          <ac:spMkLst>
            <pc:docMk/>
            <pc:sldMk cId="0" sldId="285"/>
            <ac:spMk id="503" creationId="{00000000-0000-0000-0000-000000000000}"/>
          </ac:spMkLst>
        </pc:spChg>
        <pc:picChg chg="add mod">
          <ac:chgData name="Venkat Upadyayula" userId="b57c08367c20ab67" providerId="LiveId" clId="{B0DF7401-5420-44C6-AA4C-BEF03AC4AA57}" dt="2025-09-22T18:59:02.356" v="925" actId="1076"/>
          <ac:picMkLst>
            <pc:docMk/>
            <pc:sldMk cId="0" sldId="285"/>
            <ac:picMk id="16" creationId="{B874E052-F7A9-4985-B845-E26C093CE51F}"/>
          </ac:picMkLst>
        </pc:picChg>
        <pc:picChg chg="add mod">
          <ac:chgData name="Venkat Upadyayula" userId="b57c08367c20ab67" providerId="LiveId" clId="{B0DF7401-5420-44C6-AA4C-BEF03AC4AA57}" dt="2025-09-22T18:59:12.211" v="928" actId="14100"/>
          <ac:picMkLst>
            <pc:docMk/>
            <pc:sldMk cId="0" sldId="285"/>
            <ac:picMk id="17" creationId="{68890D1A-7240-432C-A856-A0CF3410F8C2}"/>
          </ac:picMkLst>
        </pc:picChg>
        <pc:picChg chg="add mod">
          <ac:chgData name="Venkat Upadyayula" userId="b57c08367c20ab67" providerId="LiveId" clId="{B0DF7401-5420-44C6-AA4C-BEF03AC4AA57}" dt="2025-09-22T19:00:18.104" v="943" actId="14100"/>
          <ac:picMkLst>
            <pc:docMk/>
            <pc:sldMk cId="0" sldId="285"/>
            <ac:picMk id="18" creationId="{B9870877-A5C9-494D-9A03-3CEC10A37E56}"/>
          </ac:picMkLst>
        </pc:picChg>
        <pc:picChg chg="add mod">
          <ac:chgData name="Venkat Upadyayula" userId="b57c08367c20ab67" providerId="LiveId" clId="{B0DF7401-5420-44C6-AA4C-BEF03AC4AA57}" dt="2025-09-22T19:00:18.104" v="943" actId="14100"/>
          <ac:picMkLst>
            <pc:docMk/>
            <pc:sldMk cId="0" sldId="285"/>
            <ac:picMk id="19" creationId="{12201C41-B690-4766-980C-66BD90D0D544}"/>
          </ac:picMkLst>
        </pc:picChg>
      </pc:sldChg>
      <pc:sldChg chg="del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86"/>
        </pc:sldMkLst>
      </pc:sldChg>
      <pc:sldChg chg="del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87"/>
        </pc:sldMkLst>
      </pc:sldChg>
      <pc:sldChg chg="addSp delSp modSp mod ord modNotes">
        <pc:chgData name="Venkat Upadyayula" userId="b57c08367c20ab67" providerId="LiveId" clId="{B0DF7401-5420-44C6-AA4C-BEF03AC4AA57}" dt="2025-09-22T19:23:29.790" v="1198"/>
        <pc:sldMkLst>
          <pc:docMk/>
          <pc:sldMk cId="0" sldId="288"/>
        </pc:sldMkLst>
        <pc:spChg chg="add del mod">
          <ac:chgData name="Venkat Upadyayula" userId="b57c08367c20ab67" providerId="LiveId" clId="{B0DF7401-5420-44C6-AA4C-BEF03AC4AA57}" dt="2025-09-22T19:13:03.753" v="1052" actId="478"/>
          <ac:spMkLst>
            <pc:docMk/>
            <pc:sldMk cId="0" sldId="288"/>
            <ac:spMk id="12" creationId="{DD3DA27E-2639-46F2-8F57-B86D15678013}"/>
          </ac:spMkLst>
        </pc:spChg>
        <pc:spChg chg="add mod">
          <ac:chgData name="Venkat Upadyayula" userId="b57c08367c20ab67" providerId="LiveId" clId="{B0DF7401-5420-44C6-AA4C-BEF03AC4AA57}" dt="2025-09-22T19:22:21.068" v="1184" actId="20577"/>
          <ac:spMkLst>
            <pc:docMk/>
            <pc:sldMk cId="0" sldId="288"/>
            <ac:spMk id="16" creationId="{BF6B15EF-776E-4F2D-ADA2-CE36B94337FF}"/>
          </ac:spMkLst>
        </pc:spChg>
        <pc:spChg chg="add del mod">
          <ac:chgData name="Venkat Upadyayula" userId="b57c08367c20ab67" providerId="LiveId" clId="{B0DF7401-5420-44C6-AA4C-BEF03AC4AA57}" dt="2025-09-22T19:22:59.520" v="1194" actId="478"/>
          <ac:spMkLst>
            <pc:docMk/>
            <pc:sldMk cId="0" sldId="288"/>
            <ac:spMk id="17" creationId="{00C68C0A-4B27-4BBE-B2A5-573083E890F3}"/>
          </ac:spMkLst>
        </pc:spChg>
        <pc:spChg chg="add del mod">
          <ac:chgData name="Venkat Upadyayula" userId="b57c08367c20ab67" providerId="LiveId" clId="{B0DF7401-5420-44C6-AA4C-BEF03AC4AA57}" dt="2025-09-22T19:18:35.105" v="1132" actId="478"/>
          <ac:spMkLst>
            <pc:docMk/>
            <pc:sldMk cId="0" sldId="288"/>
            <ac:spMk id="18" creationId="{8488248D-649E-45AF-A9D5-1F719DBCC394}"/>
          </ac:spMkLst>
        </pc:spChg>
        <pc:spChg chg="mod">
          <ac:chgData name="Venkat Upadyayula" userId="b57c08367c20ab67" providerId="LiveId" clId="{B0DF7401-5420-44C6-AA4C-BEF03AC4AA57}" dt="2025-09-22T19:22:05.209" v="1177" actId="20577"/>
          <ac:spMkLst>
            <pc:docMk/>
            <pc:sldMk cId="0" sldId="288"/>
            <ac:spMk id="577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9:22:11.268" v="1180" actId="20577"/>
          <ac:spMkLst>
            <pc:docMk/>
            <pc:sldMk cId="0" sldId="288"/>
            <ac:spMk id="579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9:22:53.269" v="1193" actId="20577"/>
          <ac:spMkLst>
            <pc:docMk/>
            <pc:sldMk cId="0" sldId="288"/>
            <ac:spMk id="581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9:22:28.332" v="1187" actId="20577"/>
          <ac:spMkLst>
            <pc:docMk/>
            <pc:sldMk cId="0" sldId="288"/>
            <ac:spMk id="583" creationId="{00000000-0000-0000-0000-000000000000}"/>
          </ac:spMkLst>
        </pc:spChg>
        <pc:picChg chg="add mod">
          <ac:chgData name="Venkat Upadyayula" userId="b57c08367c20ab67" providerId="LiveId" clId="{B0DF7401-5420-44C6-AA4C-BEF03AC4AA57}" dt="2025-09-22T19:21:07.692" v="1167" actId="1076"/>
          <ac:picMkLst>
            <pc:docMk/>
            <pc:sldMk cId="0" sldId="288"/>
            <ac:picMk id="13" creationId="{EC1EDA81-CEE9-443C-B134-E4E78BBFE4FF}"/>
          </ac:picMkLst>
        </pc:picChg>
        <pc:picChg chg="add mod">
          <ac:chgData name="Venkat Upadyayula" userId="b57c08367c20ab67" providerId="LiveId" clId="{B0DF7401-5420-44C6-AA4C-BEF03AC4AA57}" dt="2025-09-22T19:16:02.581" v="1095" actId="1076"/>
          <ac:picMkLst>
            <pc:docMk/>
            <pc:sldMk cId="0" sldId="288"/>
            <ac:picMk id="14" creationId="{7B711989-0710-4513-9BA2-7B9E1EB7E881}"/>
          </ac:picMkLst>
        </pc:picChg>
        <pc:picChg chg="add mod">
          <ac:chgData name="Venkat Upadyayula" userId="b57c08367c20ab67" providerId="LiveId" clId="{B0DF7401-5420-44C6-AA4C-BEF03AC4AA57}" dt="2025-09-22T19:15:24.255" v="1091" actId="1038"/>
          <ac:picMkLst>
            <pc:docMk/>
            <pc:sldMk cId="0" sldId="288"/>
            <ac:picMk id="15" creationId="{FF1307AB-1B9A-4B7C-B28B-D249ED55A6CC}"/>
          </ac:picMkLst>
        </pc:picChg>
        <pc:picChg chg="add del mod">
          <ac:chgData name="Venkat Upadyayula" userId="b57c08367c20ab67" providerId="LiveId" clId="{B0DF7401-5420-44C6-AA4C-BEF03AC4AA57}" dt="2025-09-22T19:13:44.919" v="1060" actId="478"/>
          <ac:picMkLst>
            <pc:docMk/>
            <pc:sldMk cId="0" sldId="288"/>
            <ac:picMk id="576" creationId="{00000000-0000-0000-0000-000000000000}"/>
          </ac:picMkLst>
        </pc:picChg>
        <pc:picChg chg="mod">
          <ac:chgData name="Venkat Upadyayula" userId="b57c08367c20ab67" providerId="LiveId" clId="{B0DF7401-5420-44C6-AA4C-BEF03AC4AA57}" dt="2025-09-22T19:15:24.255" v="1091" actId="1038"/>
          <ac:picMkLst>
            <pc:docMk/>
            <pc:sldMk cId="0" sldId="288"/>
            <ac:picMk id="578" creationId="{00000000-0000-0000-0000-000000000000}"/>
          </ac:picMkLst>
        </pc:picChg>
        <pc:picChg chg="del">
          <ac:chgData name="Venkat Upadyayula" userId="b57c08367c20ab67" providerId="LiveId" clId="{B0DF7401-5420-44C6-AA4C-BEF03AC4AA57}" dt="2025-09-22T19:13:36.663" v="1056" actId="478"/>
          <ac:picMkLst>
            <pc:docMk/>
            <pc:sldMk cId="0" sldId="288"/>
            <ac:picMk id="580" creationId="{00000000-0000-0000-0000-000000000000}"/>
          </ac:picMkLst>
        </pc:picChg>
        <pc:picChg chg="mod">
          <ac:chgData name="Venkat Upadyayula" userId="b57c08367c20ab67" providerId="LiveId" clId="{B0DF7401-5420-44C6-AA4C-BEF03AC4AA57}" dt="2025-09-22T19:21:17.880" v="1170" actId="1076"/>
          <ac:picMkLst>
            <pc:docMk/>
            <pc:sldMk cId="0" sldId="288"/>
            <ac:picMk id="582" creationId="{00000000-0000-0000-0000-000000000000}"/>
          </ac:picMkLst>
        </pc:picChg>
      </pc:sldChg>
      <pc:sldChg chg="delSp modSp del mod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89"/>
        </pc:sldMkLst>
        <pc:spChg chg="del">
          <ac:chgData name="Venkat Upadyayula" userId="b57c08367c20ab67" providerId="LiveId" clId="{B0DF7401-5420-44C6-AA4C-BEF03AC4AA57}" dt="2025-09-22T18:57:11.708" v="902" actId="478"/>
          <ac:spMkLst>
            <pc:docMk/>
            <pc:sldMk cId="0" sldId="289"/>
            <ac:spMk id="590" creationId="{00000000-0000-0000-0000-000000000000}"/>
          </ac:spMkLst>
        </pc:spChg>
        <pc:spChg chg="mod">
          <ac:chgData name="Venkat Upadyayula" userId="b57c08367c20ab67" providerId="LiveId" clId="{B0DF7401-5420-44C6-AA4C-BEF03AC4AA57}" dt="2025-09-22T18:57:03.422" v="900" actId="1076"/>
          <ac:spMkLst>
            <pc:docMk/>
            <pc:sldMk cId="0" sldId="289"/>
            <ac:spMk id="668" creationId="{00000000-0000-0000-0000-000000000000}"/>
          </ac:spMkLst>
        </pc:spChg>
        <pc:grpChg chg="del">
          <ac:chgData name="Venkat Upadyayula" userId="b57c08367c20ab67" providerId="LiveId" clId="{B0DF7401-5420-44C6-AA4C-BEF03AC4AA57}" dt="2025-09-22T18:57:10.291" v="901" actId="478"/>
          <ac:grpSpMkLst>
            <pc:docMk/>
            <pc:sldMk cId="0" sldId="289"/>
            <ac:grpSpMk id="591" creationId="{00000000-0000-0000-0000-000000000000}"/>
          </ac:grpSpMkLst>
        </pc:grpChg>
      </pc:sldChg>
      <pc:sldChg chg="del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90"/>
        </pc:sldMkLst>
      </pc:sldChg>
      <pc:sldChg chg="modSp del mod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91"/>
        </pc:sldMkLst>
        <pc:spChg chg="mod">
          <ac:chgData name="Venkat Upadyayula" userId="b57c08367c20ab67" providerId="LiveId" clId="{B0DF7401-5420-44C6-AA4C-BEF03AC4AA57}" dt="2025-09-22T19:11:39.238" v="1042" actId="1076"/>
          <ac:spMkLst>
            <pc:docMk/>
            <pc:sldMk cId="0" sldId="291"/>
            <ac:spMk id="819" creationId="{00000000-0000-0000-0000-000000000000}"/>
          </ac:spMkLst>
        </pc:spChg>
      </pc:sldChg>
      <pc:sldChg chg="del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92"/>
        </pc:sldMkLst>
      </pc:sldChg>
      <pc:sldChg chg="del modNotes">
        <pc:chgData name="Venkat Upadyayula" userId="b57c08367c20ab67" providerId="LiveId" clId="{B0DF7401-5420-44C6-AA4C-BEF03AC4AA57}" dt="2025-09-22T19:28:54.863" v="1234" actId="2696"/>
        <pc:sldMkLst>
          <pc:docMk/>
          <pc:sldMk cId="0" sldId="293"/>
        </pc:sldMkLst>
      </pc:sldChg>
      <pc:sldChg chg="del">
        <pc:chgData name="Venkat Upadyayula" userId="b57c08367c20ab67" providerId="LiveId" clId="{B0DF7401-5420-44C6-AA4C-BEF03AC4AA57}" dt="2025-09-22T19:28:54.863" v="1234" actId="2696"/>
        <pc:sldMkLst>
          <pc:docMk/>
          <pc:sldMk cId="0" sldId="294"/>
        </pc:sldMkLst>
      </pc:sldChg>
      <pc:sldChg chg="addSp delSp modSp add mod ord">
        <pc:chgData name="Venkat Upadyayula" userId="b57c08367c20ab67" providerId="LiveId" clId="{B0DF7401-5420-44C6-AA4C-BEF03AC4AA57}" dt="2025-09-22T19:28:38.316" v="1233" actId="404"/>
        <pc:sldMkLst>
          <pc:docMk/>
          <pc:sldMk cId="530605461" sldId="295"/>
        </pc:sldMkLst>
        <pc:spChg chg="add del mod">
          <ac:chgData name="Venkat Upadyayula" userId="b57c08367c20ab67" providerId="LiveId" clId="{B0DF7401-5420-44C6-AA4C-BEF03AC4AA57}" dt="2025-09-22T18:20:31.692" v="401"/>
          <ac:spMkLst>
            <pc:docMk/>
            <pc:sldMk cId="530605461" sldId="295"/>
            <ac:spMk id="2" creationId="{3440F5E8-2839-40A0-ABAD-A5E0EDF11E15}"/>
          </ac:spMkLst>
        </pc:spChg>
        <pc:spChg chg="mod">
          <ac:chgData name="Venkat Upadyayula" userId="b57c08367c20ab67" providerId="LiveId" clId="{B0DF7401-5420-44C6-AA4C-BEF03AC4AA57}" dt="2025-09-22T19:28:38.316" v="1233" actId="404"/>
          <ac:spMkLst>
            <pc:docMk/>
            <pc:sldMk cId="530605461" sldId="295"/>
            <ac:spMk id="4" creationId="{2ACFBF20-E92C-499D-B8FC-6981015FC9A9}"/>
          </ac:spMkLst>
        </pc:spChg>
        <pc:spChg chg="mod">
          <ac:chgData name="Venkat Upadyayula" userId="b57c08367c20ab67" providerId="LiveId" clId="{B0DF7401-5420-44C6-AA4C-BEF03AC4AA57}" dt="2025-09-22T18:19:48.496" v="396" actId="1076"/>
          <ac:spMkLst>
            <pc:docMk/>
            <pc:sldMk cId="530605461" sldId="295"/>
            <ac:spMk id="174" creationId="{00000000-0000-0000-0000-000000000000}"/>
          </ac:spMkLst>
        </pc:spChg>
        <pc:picChg chg="add mod">
          <ac:chgData name="Venkat Upadyayula" userId="b57c08367c20ab67" providerId="LiveId" clId="{B0DF7401-5420-44C6-AA4C-BEF03AC4AA57}" dt="2025-09-22T18:18:44.380" v="345" actId="14100"/>
          <ac:picMkLst>
            <pc:docMk/>
            <pc:sldMk cId="530605461" sldId="295"/>
            <ac:picMk id="6" creationId="{CAFA2624-A8D3-4257-9DE9-830CD3C507F0}"/>
          </ac:picMkLst>
        </pc:picChg>
        <pc:picChg chg="add del mod">
          <ac:chgData name="Venkat Upadyayula" userId="b57c08367c20ab67" providerId="LiveId" clId="{B0DF7401-5420-44C6-AA4C-BEF03AC4AA57}" dt="2025-09-22T18:19:03.656" v="347"/>
          <ac:picMkLst>
            <pc:docMk/>
            <pc:sldMk cId="530605461" sldId="295"/>
            <ac:picMk id="7" creationId="{7C9A953B-EF4D-4C95-ACAE-EA26688C5FD4}"/>
          </ac:picMkLst>
        </pc:picChg>
        <pc:picChg chg="del">
          <ac:chgData name="Venkat Upadyayula" userId="b57c08367c20ab67" providerId="LiveId" clId="{B0DF7401-5420-44C6-AA4C-BEF03AC4AA57}" dt="2025-09-22T18:18:16.487" v="340" actId="478"/>
          <ac:picMkLst>
            <pc:docMk/>
            <pc:sldMk cId="530605461" sldId="295"/>
            <ac:picMk id="177" creationId="{00000000-0000-0000-0000-000000000000}"/>
          </ac:picMkLst>
        </pc:picChg>
      </pc:sldChg>
      <pc:sldChg chg="modSp add mod ord">
        <pc:chgData name="Venkat Upadyayula" userId="b57c08367c20ab67" providerId="LiveId" clId="{B0DF7401-5420-44C6-AA4C-BEF03AC4AA57}" dt="2025-09-22T19:24:33.926" v="1202" actId="20577"/>
        <pc:sldMkLst>
          <pc:docMk/>
          <pc:sldMk cId="2110420293" sldId="296"/>
        </pc:sldMkLst>
        <pc:spChg chg="mod">
          <ac:chgData name="Venkat Upadyayula" userId="b57c08367c20ab67" providerId="LiveId" clId="{B0DF7401-5420-44C6-AA4C-BEF03AC4AA57}" dt="2025-09-22T19:24:33.926" v="1202" actId="20577"/>
          <ac:spMkLst>
            <pc:docMk/>
            <pc:sldMk cId="2110420293" sldId="296"/>
            <ac:spMk id="375" creationId="{00000000-0000-0000-0000-000000000000}"/>
          </ac:spMkLst>
        </pc:spChg>
      </pc:sldChg>
      <pc:sldMasterChg chg="delSldLayout">
        <pc:chgData name="Venkat Upadyayula" userId="b57c08367c20ab67" providerId="LiveId" clId="{B0DF7401-5420-44C6-AA4C-BEF03AC4AA57}" dt="2025-09-22T19:28:54.863" v="1234" actId="2696"/>
        <pc:sldMasterMkLst>
          <pc:docMk/>
          <pc:sldMasterMk cId="0" sldId="2147483660"/>
        </pc:sldMasterMkLst>
        <pc:sldLayoutChg chg="del">
          <pc:chgData name="Venkat Upadyayula" userId="b57c08367c20ab67" providerId="LiveId" clId="{B0DF7401-5420-44C6-AA4C-BEF03AC4AA57}" dt="2025-09-22T19:28:54.863" v="1234" actId="2696"/>
          <pc:sldLayoutMkLst>
            <pc:docMk/>
            <pc:sldMasterMk cId="0" sldId="2147483660"/>
            <pc:sldLayoutMk cId="0" sldId="2147483650"/>
          </pc:sldLayoutMkLst>
        </pc:sldLayoutChg>
        <pc:sldLayoutChg chg="del">
          <pc:chgData name="Venkat Upadyayula" userId="b57c08367c20ab67" providerId="LiveId" clId="{B0DF7401-5420-44C6-AA4C-BEF03AC4AA57}" dt="2025-09-22T19:28:54.863" v="1234" actId="2696"/>
          <pc:sldLayoutMkLst>
            <pc:docMk/>
            <pc:sldMasterMk cId="0" sldId="2147483660"/>
            <pc:sldLayoutMk cId="0" sldId="2147483652"/>
          </pc:sldLayoutMkLst>
        </pc:sldLayoutChg>
        <pc:sldLayoutChg chg="del">
          <pc:chgData name="Venkat Upadyayula" userId="b57c08367c20ab67" providerId="LiveId" clId="{B0DF7401-5420-44C6-AA4C-BEF03AC4AA57}" dt="2025-09-22T19:28:54.863" v="1234" actId="2696"/>
          <pc:sldLayoutMkLst>
            <pc:docMk/>
            <pc:sldMasterMk cId="0" sldId="2147483660"/>
            <pc:sldLayoutMk cId="0" sldId="2147483655"/>
          </pc:sldLayoutMkLst>
        </pc:sldLayoutChg>
        <pc:sldLayoutChg chg="del">
          <pc:chgData name="Venkat Upadyayula" userId="b57c08367c20ab67" providerId="LiveId" clId="{B0DF7401-5420-44C6-AA4C-BEF03AC4AA57}" dt="2025-09-22T19:28:54.863" v="1234" actId="2696"/>
          <pc:sldLayoutMkLst>
            <pc:docMk/>
            <pc:sldMasterMk cId="0" sldId="2147483660"/>
            <pc:sldLayoutMk cId="0" sldId="2147483656"/>
          </pc:sldLayoutMkLst>
        </pc:sldLayoutChg>
        <pc:sldLayoutChg chg="del">
          <pc:chgData name="Venkat Upadyayula" userId="b57c08367c20ab67" providerId="LiveId" clId="{B0DF7401-5420-44C6-AA4C-BEF03AC4AA57}" dt="2025-09-22T19:28:54.863" v="1234" actId="2696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ed0d3874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ed0d3874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ed0d3874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ed0d3874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43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ed0d3874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ed0d3874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929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_2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833460" y="1971676"/>
            <a:ext cx="3853340" cy="1029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Crop Recommendation System</a:t>
            </a:r>
            <a:endParaRPr sz="4000" dirty="0"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l="932" r="942"/>
          <a:stretch/>
        </p:blipFill>
        <p:spPr>
          <a:xfrm>
            <a:off x="224471" y="446550"/>
            <a:ext cx="4608989" cy="4696974"/>
          </a:xfrm>
          <a:custGeom>
            <a:avLst/>
            <a:gdLst/>
            <a:ahLst/>
            <a:cxnLst/>
            <a:rect l="l" t="t" r="r" b="b"/>
            <a:pathLst>
              <a:path w="21061" h="21600" extrusionOk="0">
                <a:moveTo>
                  <a:pt x="21016" y="0"/>
                </a:moveTo>
                <a:cubicBezTo>
                  <a:pt x="21016" y="0"/>
                  <a:pt x="13076" y="1665"/>
                  <a:pt x="10033" y="5720"/>
                </a:cubicBezTo>
                <a:cubicBezTo>
                  <a:pt x="6991" y="9775"/>
                  <a:pt x="9992" y="14676"/>
                  <a:pt x="9992" y="14676"/>
                </a:cubicBezTo>
                <a:cubicBezTo>
                  <a:pt x="9992" y="14676"/>
                  <a:pt x="15513" y="16226"/>
                  <a:pt x="18557" y="12175"/>
                </a:cubicBezTo>
                <a:cubicBezTo>
                  <a:pt x="21600" y="8123"/>
                  <a:pt x="21016" y="0"/>
                  <a:pt x="21016" y="0"/>
                </a:cubicBezTo>
                <a:close/>
                <a:moveTo>
                  <a:pt x="4385" y="10816"/>
                </a:moveTo>
                <a:cubicBezTo>
                  <a:pt x="2245" y="10758"/>
                  <a:pt x="0" y="11508"/>
                  <a:pt x="0" y="11508"/>
                </a:cubicBezTo>
                <a:cubicBezTo>
                  <a:pt x="0" y="11508"/>
                  <a:pt x="1843" y="15299"/>
                  <a:pt x="4257" y="16319"/>
                </a:cubicBezTo>
                <a:cubicBezTo>
                  <a:pt x="6207" y="17143"/>
                  <a:pt x="7933" y="15908"/>
                  <a:pt x="8524" y="15404"/>
                </a:cubicBezTo>
                <a:lnTo>
                  <a:pt x="2629" y="12634"/>
                </a:lnTo>
                <a:lnTo>
                  <a:pt x="8734" y="14939"/>
                </a:lnTo>
                <a:cubicBezTo>
                  <a:pt x="8686" y="14185"/>
                  <a:pt x="8378" y="12037"/>
                  <a:pt x="6403" y="11203"/>
                </a:cubicBezTo>
                <a:cubicBezTo>
                  <a:pt x="5799" y="10948"/>
                  <a:pt x="5098" y="10835"/>
                  <a:pt x="4385" y="10816"/>
                </a:cubicBezTo>
                <a:close/>
                <a:moveTo>
                  <a:pt x="9515" y="15936"/>
                </a:moveTo>
                <a:cubicBezTo>
                  <a:pt x="9515" y="15936"/>
                  <a:pt x="6279" y="17665"/>
                  <a:pt x="6644" y="20887"/>
                </a:cubicBezTo>
                <a:cubicBezTo>
                  <a:pt x="6672" y="21128"/>
                  <a:pt x="6721" y="21365"/>
                  <a:pt x="6783" y="21600"/>
                </a:cubicBezTo>
                <a:lnTo>
                  <a:pt x="13391" y="21600"/>
                </a:lnTo>
                <a:cubicBezTo>
                  <a:pt x="13467" y="21105"/>
                  <a:pt x="13478" y="20600"/>
                  <a:pt x="13427" y="20101"/>
                </a:cubicBezTo>
                <a:cubicBezTo>
                  <a:pt x="13059" y="16877"/>
                  <a:pt x="9515" y="15936"/>
                  <a:pt x="9515" y="15936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48078-53F9-4645-9536-DE38668D0A4E}"/>
              </a:ext>
            </a:extLst>
          </p:cNvPr>
          <p:cNvSpPr txBox="1"/>
          <p:nvPr/>
        </p:nvSpPr>
        <p:spPr>
          <a:xfrm>
            <a:off x="4833460" y="3610912"/>
            <a:ext cx="320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Dosis ExtraLight"/>
              </a:rPr>
              <a:t>Leveraging Machine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Dosis ExtraLight"/>
                <a:sym typeface="Dosis ExtraLight"/>
              </a:rPr>
              <a:t>Learning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Dosis ExtraLight"/>
              </a:rPr>
              <a:t> for Smarter Farming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10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41"/>
          <p:cNvGrpSpPr/>
          <p:nvPr/>
        </p:nvGrpSpPr>
        <p:grpSpPr>
          <a:xfrm>
            <a:off x="1786339" y="1474801"/>
            <a:ext cx="473400" cy="473400"/>
            <a:chOff x="1786339" y="1703401"/>
            <a:chExt cx="473400" cy="473400"/>
          </a:xfrm>
        </p:grpSpPr>
        <p:sp>
          <p:nvSpPr>
            <p:cNvPr id="454" name="Google Shape;454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1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56" name="Google Shape;456;p41"/>
          <p:cNvGrpSpPr/>
          <p:nvPr/>
        </p:nvGrpSpPr>
        <p:grpSpPr>
          <a:xfrm>
            <a:off x="3814414" y="1474801"/>
            <a:ext cx="473400" cy="473400"/>
            <a:chOff x="3814414" y="1703401"/>
            <a:chExt cx="473400" cy="473400"/>
          </a:xfrm>
        </p:grpSpPr>
        <p:sp>
          <p:nvSpPr>
            <p:cNvPr id="457" name="Google Shape;457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3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59" name="Google Shape;459;p41"/>
          <p:cNvGrpSpPr/>
          <p:nvPr/>
        </p:nvGrpSpPr>
        <p:grpSpPr>
          <a:xfrm>
            <a:off x="5842489" y="1474801"/>
            <a:ext cx="473400" cy="473400"/>
            <a:chOff x="5842489" y="1703401"/>
            <a:chExt cx="473400" cy="473400"/>
          </a:xfrm>
        </p:grpSpPr>
        <p:sp>
          <p:nvSpPr>
            <p:cNvPr id="460" name="Google Shape;460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5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62" name="Google Shape;462;p41"/>
          <p:cNvGrpSpPr/>
          <p:nvPr/>
        </p:nvGrpSpPr>
        <p:grpSpPr>
          <a:xfrm>
            <a:off x="6880814" y="3347700"/>
            <a:ext cx="473400" cy="473400"/>
            <a:chOff x="6880814" y="3576300"/>
            <a:chExt cx="473400" cy="473400"/>
          </a:xfrm>
        </p:grpSpPr>
        <p:sp>
          <p:nvSpPr>
            <p:cNvPr id="463" name="Google Shape;463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6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65" name="Google Shape;465;p41"/>
          <p:cNvGrpSpPr/>
          <p:nvPr/>
        </p:nvGrpSpPr>
        <p:grpSpPr>
          <a:xfrm>
            <a:off x="4852739" y="3347700"/>
            <a:ext cx="473400" cy="473400"/>
            <a:chOff x="4852739" y="3576300"/>
            <a:chExt cx="473400" cy="473400"/>
          </a:xfrm>
        </p:grpSpPr>
        <p:sp>
          <p:nvSpPr>
            <p:cNvPr id="466" name="Google Shape;466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4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68" name="Google Shape;468;p41"/>
          <p:cNvGrpSpPr/>
          <p:nvPr/>
        </p:nvGrpSpPr>
        <p:grpSpPr>
          <a:xfrm>
            <a:off x="2824664" y="3347700"/>
            <a:ext cx="473400" cy="473400"/>
            <a:chOff x="2824664" y="3576300"/>
            <a:chExt cx="473400" cy="473400"/>
          </a:xfrm>
        </p:grpSpPr>
        <p:sp>
          <p:nvSpPr>
            <p:cNvPr id="469" name="Google Shape;469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70" name="Google Shape;470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2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sp>
        <p:nvSpPr>
          <p:cNvPr id="471" name="Google Shape;471;p41"/>
          <p:cNvSpPr txBox="1"/>
          <p:nvPr/>
        </p:nvSpPr>
        <p:spPr>
          <a:xfrm>
            <a:off x="137985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900" dirty="0">
                <a:solidFill>
                  <a:schemeClr val="dk2"/>
                </a:solidFill>
                <a:latin typeface="Pontano Sans"/>
              </a:rPr>
              <a:t>Data Loading</a:t>
            </a:r>
          </a:p>
        </p:txBody>
      </p:sp>
      <p:sp>
        <p:nvSpPr>
          <p:cNvPr id="472" name="Google Shape;472;p41"/>
          <p:cNvSpPr txBox="1"/>
          <p:nvPr/>
        </p:nvSpPr>
        <p:spPr>
          <a:xfrm>
            <a:off x="3377205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EDA</a:t>
            </a:r>
            <a:endParaRPr sz="900" dirty="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3" name="Google Shape;473;p41"/>
          <p:cNvSpPr txBox="1"/>
          <p:nvPr/>
        </p:nvSpPr>
        <p:spPr>
          <a:xfrm>
            <a:off x="543601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Model Training and testing</a:t>
            </a:r>
            <a:endParaRPr sz="900" dirty="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4" name="Google Shape;474;p41"/>
          <p:cNvSpPr txBox="1"/>
          <p:nvPr/>
        </p:nvSpPr>
        <p:spPr>
          <a:xfrm>
            <a:off x="241817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Pontano Sans"/>
              </a:rPr>
              <a:t>Preprocessing</a:t>
            </a:r>
            <a:endParaRPr lang="en-US" sz="900" dirty="0">
              <a:solidFill>
                <a:schemeClr val="dk2"/>
              </a:solidFill>
              <a:latin typeface="Pontano Sans"/>
              <a:sym typeface="Pontano Sans"/>
            </a:endParaRPr>
          </a:p>
        </p:txBody>
      </p:sp>
      <p:sp>
        <p:nvSpPr>
          <p:cNvPr id="475" name="Google Shape;475;p41"/>
          <p:cNvSpPr txBox="1"/>
          <p:nvPr/>
        </p:nvSpPr>
        <p:spPr>
          <a:xfrm>
            <a:off x="444625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Modeling</a:t>
            </a:r>
            <a:endParaRPr sz="900" dirty="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647433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Deployment</a:t>
            </a:r>
            <a:endParaRPr sz="900" dirty="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7" name="Google Shape;477;p41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Workflow Overview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499" name="Google Shape;499;p43"/>
          <p:cNvSpPr/>
          <p:nvPr/>
        </p:nvSpPr>
        <p:spPr>
          <a:xfrm>
            <a:off x="4007841" y="1897852"/>
            <a:ext cx="246032" cy="3908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500" name="Google Shape;500;p43"/>
          <p:cNvSpPr/>
          <p:nvPr/>
        </p:nvSpPr>
        <p:spPr>
          <a:xfrm>
            <a:off x="4870491" y="1904409"/>
            <a:ext cx="453768" cy="3866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501" name="Google Shape;501;p43"/>
          <p:cNvSpPr/>
          <p:nvPr/>
        </p:nvSpPr>
        <p:spPr>
          <a:xfrm>
            <a:off x="3978464" y="2837581"/>
            <a:ext cx="246032" cy="3866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502" name="Google Shape;502;p43"/>
          <p:cNvSpPr/>
          <p:nvPr/>
        </p:nvSpPr>
        <p:spPr>
          <a:xfrm>
            <a:off x="4967539" y="2844138"/>
            <a:ext cx="264917" cy="3834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  <p:sp>
        <p:nvSpPr>
          <p:cNvPr id="503" name="Google Shape;503;p43"/>
          <p:cNvSpPr txBox="1">
            <a:spLocks noGrp="1"/>
          </p:cNvSpPr>
          <p:nvPr>
            <p:ph type="title" idx="4294967295"/>
          </p:nvPr>
        </p:nvSpPr>
        <p:spPr>
          <a:xfrm>
            <a:off x="507796" y="436542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Correlation Heatmap (Actual)  &amp; </a:t>
            </a:r>
            <a:br>
              <a:rPr lang="en-US" sz="2000" dirty="0"/>
            </a:br>
            <a:r>
              <a:rPr lang="en-US" sz="2000" dirty="0"/>
              <a:t>Model: Feature Importance (Actual)</a:t>
            </a:r>
            <a:endParaRPr sz="2000" dirty="0"/>
          </a:p>
        </p:txBody>
      </p:sp>
      <p:pic>
        <p:nvPicPr>
          <p:cNvPr id="16" name="Picture 15" descr="temp_img.png">
            <a:extLst>
              <a:ext uri="{FF2B5EF4-FFF2-40B4-BE49-F238E27FC236}">
                <a16:creationId xmlns:a16="http://schemas.microsoft.com/office/drawing/2014/main" id="{B874E052-F7A9-4985-B845-E26C093CE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9" y="1066714"/>
            <a:ext cx="3704495" cy="3198635"/>
          </a:xfrm>
          <a:prstGeom prst="rect">
            <a:avLst/>
          </a:prstGeom>
        </p:spPr>
      </p:pic>
      <p:pic>
        <p:nvPicPr>
          <p:cNvPr id="17" name="Picture 16" descr="temp_img.png">
            <a:extLst>
              <a:ext uri="{FF2B5EF4-FFF2-40B4-BE49-F238E27FC236}">
                <a16:creationId xmlns:a16="http://schemas.microsoft.com/office/drawing/2014/main" id="{68890D1A-7240-432C-A856-A0CF3410F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49740"/>
            <a:ext cx="3768611" cy="3315609"/>
          </a:xfrm>
          <a:prstGeom prst="rect">
            <a:avLst/>
          </a:prstGeom>
        </p:spPr>
      </p:pic>
      <p:pic>
        <p:nvPicPr>
          <p:cNvPr id="18" name="Picture 17" descr="temp_img.png">
            <a:extLst>
              <a:ext uri="{FF2B5EF4-FFF2-40B4-BE49-F238E27FC236}">
                <a16:creationId xmlns:a16="http://schemas.microsoft.com/office/drawing/2014/main" id="{B9870877-A5C9-494D-9A03-3CEC10A37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9" y="1066638"/>
            <a:ext cx="3704495" cy="3198635"/>
          </a:xfrm>
          <a:prstGeom prst="rect">
            <a:avLst/>
          </a:prstGeom>
        </p:spPr>
      </p:pic>
      <p:pic>
        <p:nvPicPr>
          <p:cNvPr id="19" name="Picture 18" descr="temp_img.png">
            <a:extLst>
              <a:ext uri="{FF2B5EF4-FFF2-40B4-BE49-F238E27FC236}">
                <a16:creationId xmlns:a16="http://schemas.microsoft.com/office/drawing/2014/main" id="{12201C41-B690-4766-980C-66BD90D0D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642" y="913945"/>
            <a:ext cx="3768611" cy="33156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374" name="Google Shape;374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51B148"/>
                </a:solidFill>
              </a:rPr>
              <a:t>Thanks!</a:t>
            </a:r>
            <a:endParaRPr sz="9600" dirty="0">
              <a:solidFill>
                <a:srgbClr val="51B148"/>
              </a:solidFill>
            </a:endParaRPr>
          </a:p>
        </p:txBody>
      </p:sp>
      <p:sp>
        <p:nvSpPr>
          <p:cNvPr id="375" name="Google Shape;375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ANY QUESTIONS?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5020246" y="816383"/>
            <a:ext cx="2713515" cy="24682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Google Shape;377;p36"/>
          <p:cNvSpPr/>
          <p:nvPr/>
        </p:nvSpPr>
        <p:spPr>
          <a:xfrm rot="2240807">
            <a:off x="6269797" y="3349126"/>
            <a:ext cx="1651746" cy="100249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36"/>
          <p:cNvSpPr/>
          <p:nvPr/>
        </p:nvSpPr>
        <p:spPr>
          <a:xfrm rot="-6741915">
            <a:off x="7586101" y="2562766"/>
            <a:ext cx="640976" cy="99833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042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822000" y="5884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l="6329" r="44411"/>
          <a:stretch/>
        </p:blipFill>
        <p:spPr>
          <a:xfrm>
            <a:off x="523197" y="432200"/>
            <a:ext cx="1749091" cy="2663023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02D9C9E-117B-4F86-8257-3955926A9FF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22000" y="1361768"/>
            <a:ext cx="4250438" cy="2281545"/>
          </a:xfrm>
        </p:spPr>
        <p:txBody>
          <a:bodyPr/>
          <a:lstStyle/>
          <a:p>
            <a:r>
              <a:rPr lang="en-US" dirty="0"/>
              <a:t>Team Introduction</a:t>
            </a:r>
            <a:endParaRPr lang="en-US" altLang="en-US" dirty="0"/>
          </a:p>
          <a:p>
            <a:r>
              <a:rPr lang="en-US" altLang="en-US" dirty="0"/>
              <a:t>Problem Statement</a:t>
            </a:r>
            <a:endParaRPr lang="en-US" dirty="0"/>
          </a:p>
          <a:p>
            <a:r>
              <a:rPr lang="en-US" altLang="en-US" dirty="0"/>
              <a:t>Dataset &amp; Features</a:t>
            </a:r>
            <a:endParaRPr lang="en-US" dirty="0"/>
          </a:p>
          <a:p>
            <a:r>
              <a:rPr lang="en-US" dirty="0"/>
              <a:t>Methodology Overview</a:t>
            </a:r>
          </a:p>
          <a:p>
            <a:r>
              <a:rPr lang="en-US"/>
              <a:t>Modeling Approach </a:t>
            </a:r>
            <a:endParaRPr lang="en-US" dirty="0"/>
          </a:p>
          <a:p>
            <a:r>
              <a:rPr lang="en-US" altLang="en-US" dirty="0"/>
              <a:t>Key Insights &amp; Feature Importance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577" name="Google Shape;577;p46"/>
          <p:cNvSpPr txBox="1"/>
          <p:nvPr/>
        </p:nvSpPr>
        <p:spPr>
          <a:xfrm>
            <a:off x="1402422" y="2575439"/>
            <a:ext cx="1065295" cy="7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RAIBAGKAR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HARSHAL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 GOPALRAO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2024AIML057</a:t>
            </a:r>
            <a:endParaRPr dirty="0"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id="578" name="Google Shape;578;p46" descr="Male profile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799310" y="1378975"/>
            <a:ext cx="1015763" cy="1048232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9" name="Google Shape;579;p46"/>
          <p:cNvSpPr txBox="1"/>
          <p:nvPr/>
        </p:nvSpPr>
        <p:spPr>
          <a:xfrm>
            <a:off x="2853867" y="2600233"/>
            <a:ext cx="1015763" cy="5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IMTIYAZ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 ALAMSHAH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2024AIML132</a:t>
            </a:r>
            <a:endParaRPr sz="900" b="1" dirty="0">
              <a:solidFill>
                <a:schemeClr val="accent2">
                  <a:lumMod val="50000"/>
                </a:schemeClr>
              </a:solidFill>
              <a:sym typeface="Pontano Sans"/>
            </a:endParaRPr>
          </a:p>
        </p:txBody>
      </p:sp>
      <p:sp>
        <p:nvSpPr>
          <p:cNvPr id="581" name="Google Shape;581;p46"/>
          <p:cNvSpPr txBox="1"/>
          <p:nvPr/>
        </p:nvSpPr>
        <p:spPr>
          <a:xfrm>
            <a:off x="7208169" y="2535683"/>
            <a:ext cx="1015763" cy="5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SHAH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HIMA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 KIRANBHAI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2024AIML011</a:t>
            </a:r>
            <a:endParaRPr sz="900" b="1" dirty="0">
              <a:solidFill>
                <a:schemeClr val="accent2">
                  <a:lumMod val="50000"/>
                </a:schemeClr>
              </a:solidFill>
              <a:sym typeface="Pontano Sans"/>
            </a:endParaRPr>
          </a:p>
        </p:txBody>
      </p:sp>
      <p:pic>
        <p:nvPicPr>
          <p:cNvPr id="582" name="Google Shape;582;p46" descr="Female Profile"/>
          <p:cNvPicPr preferRelativeResize="0"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602537" y="1378974"/>
            <a:ext cx="1015763" cy="1048232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3" name="Google Shape;583;p46"/>
          <p:cNvSpPr txBox="1"/>
          <p:nvPr/>
        </p:nvSpPr>
        <p:spPr>
          <a:xfrm>
            <a:off x="5716724" y="2600232"/>
            <a:ext cx="1015763" cy="5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LIPSA MISHRA</a:t>
            </a:r>
          </a:p>
          <a:p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2024AIML067</a:t>
            </a:r>
            <a:endParaRPr sz="900" b="1" dirty="0">
              <a:solidFill>
                <a:schemeClr val="accent2">
                  <a:lumMod val="50000"/>
                </a:schemeClr>
              </a:solidFill>
              <a:sym typeface="Pontano Sans"/>
            </a:endParaRPr>
          </a:p>
        </p:txBody>
      </p:sp>
      <p:sp>
        <p:nvSpPr>
          <p:cNvPr id="584" name="Google Shape;584;p46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Presentation</a:t>
            </a:r>
            <a:endParaRPr sz="2000" dirty="0"/>
          </a:p>
        </p:txBody>
      </p:sp>
      <p:pic>
        <p:nvPicPr>
          <p:cNvPr id="13" name="Google Shape;578;p46" descr="Male profile">
            <a:extLst>
              <a:ext uri="{FF2B5EF4-FFF2-40B4-BE49-F238E27FC236}">
                <a16:creationId xmlns:a16="http://schemas.microsoft.com/office/drawing/2014/main" id="{EC1EDA81-CEE9-443C-B134-E4E78BBFE4FF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196198" y="1389250"/>
            <a:ext cx="1015763" cy="104823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Google Shape;578;p46" descr="Male profile">
            <a:extLst>
              <a:ext uri="{FF2B5EF4-FFF2-40B4-BE49-F238E27FC236}">
                <a16:creationId xmlns:a16="http://schemas.microsoft.com/office/drawing/2014/main" id="{7B711989-0710-4513-9BA2-7B9E1EB7E881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02422" y="1378975"/>
            <a:ext cx="1015763" cy="104823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" name="Google Shape;582;p46" descr="Female Profile">
            <a:extLst>
              <a:ext uri="{FF2B5EF4-FFF2-40B4-BE49-F238E27FC236}">
                <a16:creationId xmlns:a16="http://schemas.microsoft.com/office/drawing/2014/main" id="{FF1307AB-1B9A-4B7C-B28B-D249ED55A6CC}"/>
              </a:ext>
            </a:extLst>
          </p:cNvPr>
          <p:cNvPicPr preferRelativeResize="0"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074758" y="1357050"/>
            <a:ext cx="1015763" cy="1048232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" name="Google Shape;583;p46">
            <a:extLst>
              <a:ext uri="{FF2B5EF4-FFF2-40B4-BE49-F238E27FC236}">
                <a16:creationId xmlns:a16="http://schemas.microsoft.com/office/drawing/2014/main" id="{BF6B15EF-776E-4F2D-ADA2-CE36B94337FF}"/>
              </a:ext>
            </a:extLst>
          </p:cNvPr>
          <p:cNvSpPr txBox="1"/>
          <p:nvPr/>
        </p:nvSpPr>
        <p:spPr>
          <a:xfrm>
            <a:off x="4255780" y="2575439"/>
            <a:ext cx="1299836" cy="7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Font typeface="Pontano Sans"/>
              <a:buNone/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UPADYAYULA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VENKAT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ESWARA SHARMA</a:t>
            </a:r>
          </a:p>
          <a:p>
            <a:pPr marL="0" indent="0">
              <a:buFont typeface="Pontano Sans"/>
              <a:buNone/>
            </a:pPr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Font typeface="Pontano Sans"/>
              <a:buNone/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2024AIML070</a:t>
            </a:r>
            <a:endParaRPr dirty="0"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ctrTitle"/>
          </p:nvPr>
        </p:nvSpPr>
        <p:spPr>
          <a:xfrm>
            <a:off x="4783448" y="925126"/>
            <a:ext cx="561070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1.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Problem Statement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1"/>
          </p:nvPr>
        </p:nvSpPr>
        <p:spPr>
          <a:xfrm>
            <a:off x="4783449" y="2225666"/>
            <a:ext cx="4329112" cy="92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Farmers face challenges in choosing the right crop based on soil and climate.</a:t>
            </a: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l="8436" r="8444"/>
          <a:stretch/>
        </p:blipFill>
        <p:spPr>
          <a:xfrm>
            <a:off x="2125100" y="448629"/>
            <a:ext cx="2708355" cy="3258307"/>
          </a:xfrm>
          <a:custGeom>
            <a:avLst/>
            <a:gdLst/>
            <a:ahLst/>
            <a:cxnLst/>
            <a:rect l="l" t="t" r="r" b="b"/>
            <a:pathLst>
              <a:path w="18313" h="19923" extrusionOk="0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7" name="Google Shape;125;p16">
            <a:extLst>
              <a:ext uri="{FF2B5EF4-FFF2-40B4-BE49-F238E27FC236}">
                <a16:creationId xmlns:a16="http://schemas.microsoft.com/office/drawing/2014/main" id="{934CC5ED-5557-47AD-B91C-C66B1181924D}"/>
              </a:ext>
            </a:extLst>
          </p:cNvPr>
          <p:cNvSpPr txBox="1">
            <a:spLocks/>
          </p:cNvSpPr>
          <p:nvPr/>
        </p:nvSpPr>
        <p:spPr>
          <a:xfrm>
            <a:off x="4783449" y="2966301"/>
            <a:ext cx="4329112" cy="92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r>
              <a:rPr lang="en-US" dirty="0"/>
              <a:t>Goal: Recommend suitable crops using ML based on soil nutrients and weather.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b="1" dirty="0"/>
              <a:t>Dataset &amp; Features</a:t>
            </a:r>
            <a:endParaRPr lang="en-US" b="1" dirty="0"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4320075" y="1465582"/>
            <a:ext cx="4366800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Source: Kaggle Crop Recommendation Dataset</a:t>
            </a:r>
          </a:p>
          <a:p>
            <a:r>
              <a:rPr lang="en-US" sz="2000" dirty="0"/>
              <a:t>Features: N, P, K, temperature, humidity, pH, rainfall</a:t>
            </a:r>
          </a:p>
          <a:p>
            <a:r>
              <a:rPr lang="en-US" sz="2000" dirty="0"/>
              <a:t>Target: Crop label (multi-class)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t="21478" r="12854" b="8625"/>
          <a:stretch/>
        </p:blipFill>
        <p:spPr>
          <a:xfrm rot="-226003">
            <a:off x="1599738" y="1500708"/>
            <a:ext cx="2413373" cy="2903426"/>
          </a:xfrm>
          <a:custGeom>
            <a:avLst/>
            <a:gdLst/>
            <a:ahLst/>
            <a:cxnLst/>
            <a:rect l="l" t="t" r="r" b="b"/>
            <a:pathLst>
              <a:path w="18313" h="19923" extrusionOk="0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3750900" y="528894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Methodology Overview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l="4523" t="348" r="44644" b="22264"/>
          <a:stretch/>
        </p:blipFill>
        <p:spPr>
          <a:xfrm rot="136920">
            <a:off x="505387" y="431573"/>
            <a:ext cx="1749477" cy="2663589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FBF20-E92C-499D-B8FC-6981015FC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43313" y="1435143"/>
            <a:ext cx="5500686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buNone/>
            </a:pPr>
            <a:r>
              <a:rPr lang="en-US" altLang="en-US" sz="1600" b="1" dirty="0"/>
              <a:t>Data Loading &amp; Preprocessing</a:t>
            </a:r>
            <a:r>
              <a:rPr lang="en-US" altLang="en-US" sz="1600" dirty="0"/>
              <a:t>: Correcting data types, handling missing values, detecting outliers</a:t>
            </a:r>
            <a:r>
              <a:rPr lang="en-US" sz="1600" dirty="0"/>
              <a:t> (IQR/Z-score), and Encoding target and categorical variables</a:t>
            </a:r>
          </a:p>
          <a:p>
            <a:pPr marL="0" indent="0" eaLnBrk="0" fontAlgn="base" hangingPunct="0">
              <a:buNone/>
            </a:pPr>
            <a:endParaRPr lang="en-US" altLang="en-US" sz="1600" dirty="0"/>
          </a:p>
          <a:p>
            <a:pPr marL="0" lvl="0" indent="0" eaLnBrk="0" fontAlgn="base" hangingPunct="0">
              <a:buNone/>
            </a:pPr>
            <a:r>
              <a:rPr lang="en-US" altLang="en-US" sz="1600" b="1" dirty="0"/>
              <a:t>Exploratory Data Analysis (EDA)</a:t>
            </a:r>
            <a:r>
              <a:rPr lang="en-US" altLang="en-US" sz="1600" dirty="0"/>
              <a:t>: Analyzing feature correlations, distributions, and class balance</a:t>
            </a:r>
          </a:p>
          <a:p>
            <a:pPr marL="0" lvl="0" indent="0" eaLnBrk="0" fontAlgn="base" hangingPunct="0">
              <a:buNone/>
            </a:pPr>
            <a:endParaRPr lang="en-US" altLang="en-US" sz="1600" dirty="0"/>
          </a:p>
          <a:p>
            <a:pPr marL="0" lvl="0" indent="0" eaLnBrk="0" fontAlgn="base" hangingPunct="0">
              <a:buNone/>
            </a:pPr>
            <a:r>
              <a:rPr lang="en-US" sz="1600" b="1" dirty="0"/>
              <a:t>Feature Engineering:</a:t>
            </a:r>
            <a:r>
              <a:rPr lang="en-US" sz="1600" dirty="0"/>
              <a:t> Creating new features by binning continuous variables like pH (into acidic/neutral/alkaline categories), rainfall, and temperature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3826149" y="493344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b="1" dirty="0"/>
              <a:t>Modeling Approach</a:t>
            </a:r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3807711" y="1285875"/>
            <a:ext cx="4729070" cy="128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/>
              <a:t>Modeling</a:t>
            </a:r>
            <a:endParaRPr sz="1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/>
              <a:t>The data is split into training, validation, and test sets using a 70/15/15 ratio, and then a Random Forest classifier is trained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2"/>
          </p:nvPr>
        </p:nvSpPr>
        <p:spPr>
          <a:xfrm>
            <a:off x="3826149" y="2841594"/>
            <a:ext cx="4493326" cy="1151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/>
              <a:t>Evaluation</a:t>
            </a:r>
            <a:endParaRPr sz="1600" b="1" dirty="0"/>
          </a:p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/>
              <a:t>Assessing the model using metrics like Accuracy, Precision, Recall, and F1-score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86" name="Google Shape;186;p2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l="28120" r="28120"/>
          <a:stretch/>
        </p:blipFill>
        <p:spPr>
          <a:xfrm rot="136920">
            <a:off x="505387" y="431573"/>
            <a:ext cx="1749477" cy="2663589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AC2C8F-0384-4237-A5CE-0DFF796D2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3815194" y="153900"/>
            <a:ext cx="4864800" cy="1142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Key Insights and Feature Importance</a:t>
            </a:r>
            <a:endParaRPr lang="en-US" dirty="0"/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FBF20-E92C-499D-B8FC-6981015FC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5194" y="1491409"/>
            <a:ext cx="5007337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/>
              <a:t>Key Insights</a:t>
            </a:r>
            <a:r>
              <a:rPr lang="en-US" altLang="en-US" sz="1600" dirty="0"/>
              <a:t>: </a:t>
            </a:r>
            <a:r>
              <a:rPr lang="en-US" altLang="en-US" sz="1400" dirty="0"/>
              <a:t>Soil nutrients, particularly N, P, and K levels, along with soil pH, are strong influencers of crop suitability.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/>
              <a:t>Climate factors such as rainfall and temperature provide crucial seasonal context for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/>
              <a:t>The final model offers practical and explainable recommendations for farmers.</a:t>
            </a:r>
            <a:endParaRPr lang="en-US" altLang="en-US" sz="1600" dirty="0"/>
          </a:p>
          <a:p>
            <a:pPr marL="0" lvl="0" indent="0" eaLnBrk="0" fontAlgn="base" hangingPunct="0">
              <a:buNone/>
            </a:pPr>
            <a:r>
              <a:rPr lang="en-US" sz="1600" b="1" dirty="0"/>
              <a:t>Feature Importance:</a:t>
            </a:r>
            <a:r>
              <a:rPr lang="en-US" sz="1600" dirty="0"/>
              <a:t> </a:t>
            </a:r>
            <a:r>
              <a:rPr lang="en-US" sz="1400" dirty="0"/>
              <a:t>The model's internal metrics (Random Forest) and permutation importance were used to identify the most impactful features. This confirms that both soil and climate variables are vital for accurate predictions</a:t>
            </a:r>
            <a:endParaRPr lang="en-US" altLang="en-US" dirty="0"/>
          </a:p>
        </p:txBody>
      </p:sp>
      <p:pic>
        <p:nvPicPr>
          <p:cNvPr id="6" name="Google Shape;143;p18">
            <a:extLst>
              <a:ext uri="{FF2B5EF4-FFF2-40B4-BE49-F238E27FC236}">
                <a16:creationId xmlns:a16="http://schemas.microsoft.com/office/drawing/2014/main" id="{CAFA2624-A8D3-4257-9DE9-830CD3C507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022" t="10435" r="11022" b="10443"/>
          <a:stretch/>
        </p:blipFill>
        <p:spPr>
          <a:xfrm>
            <a:off x="528300" y="407194"/>
            <a:ext cx="1779131" cy="2700337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60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362" name="Google Shape;362;p35"/>
          <p:cNvSpPr txBox="1">
            <a:spLocks noGrp="1"/>
          </p:cNvSpPr>
          <p:nvPr>
            <p:ph type="body" idx="4294967295"/>
          </p:nvPr>
        </p:nvSpPr>
        <p:spPr>
          <a:xfrm>
            <a:off x="4786314" y="2014536"/>
            <a:ext cx="3943349" cy="13144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1600" dirty="0">
                <a:solidFill>
                  <a:srgbClr val="FFFFFF"/>
                </a:solidFill>
                <a:cs typeface="Arial"/>
                <a:sym typeface="Arial"/>
              </a:rPr>
              <a:t>Develop</a:t>
            </a:r>
            <a:r>
              <a:rPr lang="en-US" sz="1600" dirty="0">
                <a:solidFill>
                  <a:srgbClr val="FFFFFF"/>
                </a:solidFill>
              </a:rPr>
              <a:t> a user-friendly </a:t>
            </a:r>
            <a:r>
              <a:rPr lang="en-US" sz="1600" dirty="0" err="1">
                <a:solidFill>
                  <a:srgbClr val="FFFFFF"/>
                </a:solidFill>
              </a:rPr>
              <a:t>Streamlit</a:t>
            </a:r>
            <a:r>
              <a:rPr lang="en-US" sz="1600" dirty="0">
                <a:solidFill>
                  <a:srgbClr val="FFFFFF"/>
                </a:solidFill>
              </a:rPr>
              <a:t> web application where farmers can input their local soil and climate data to get crop recommendations.</a:t>
            </a:r>
            <a:r>
              <a:rPr lang="en-US" sz="1200" dirty="0"/>
              <a:t> </a:t>
            </a:r>
          </a:p>
          <a:p>
            <a:pPr marL="457200" indent="-38100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ts val="2400"/>
              <a:buFont typeface="Pontano Sans"/>
              <a:buChar char="⊷"/>
            </a:pPr>
            <a:r>
              <a:rPr lang="en-US" sz="1600" dirty="0">
                <a:solidFill>
                  <a:srgbClr val="FFFFFF"/>
                </a:solidFill>
                <a:latin typeface="Pontano Sans"/>
                <a:sym typeface="Pontano Sans"/>
              </a:rPr>
              <a:t>Integrate real-time weather &amp; regional agronomy rules</a:t>
            </a:r>
          </a:p>
          <a:p>
            <a:pPr marL="457200" indent="-38100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ts val="2400"/>
              <a:buFont typeface="Pontano Sans"/>
              <a:buChar char="⊷"/>
            </a:pPr>
            <a:r>
              <a:rPr lang="en-US" sz="1600" dirty="0">
                <a:solidFill>
                  <a:srgbClr val="FFFFFF"/>
                </a:solidFill>
                <a:latin typeface="Pontano Sans"/>
                <a:sym typeface="Pontano Sans"/>
              </a:rPr>
              <a:t>Support multilingual farmer-friendly UI</a:t>
            </a:r>
          </a:p>
          <a:p>
            <a:pPr marL="76200" indent="0">
              <a:buClr>
                <a:schemeClr val="accent2">
                  <a:lumMod val="75000"/>
                </a:schemeClr>
              </a:buClr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363" name="Google Shape;363;p35"/>
          <p:cNvGrpSpPr/>
          <p:nvPr/>
        </p:nvGrpSpPr>
        <p:grpSpPr>
          <a:xfrm>
            <a:off x="254472" y="1003378"/>
            <a:ext cx="4810120" cy="2818192"/>
            <a:chOff x="1177450" y="241631"/>
            <a:chExt cx="6173152" cy="3616776"/>
          </a:xfrm>
        </p:grpSpPr>
        <p:sp>
          <p:nvSpPr>
            <p:cNvPr id="364" name="Google Shape;364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8991596-CD7E-4387-90F4-FC3BF3BCD318}"/>
              </a:ext>
            </a:extLst>
          </p:cNvPr>
          <p:cNvSpPr txBox="1"/>
          <p:nvPr/>
        </p:nvSpPr>
        <p:spPr>
          <a:xfrm>
            <a:off x="1064419" y="1826748"/>
            <a:ext cx="302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&lt;Paste the UI </a:t>
            </a:r>
            <a:r>
              <a:rPr lang="en-US" dirty="0" err="1"/>
              <a:t>Screeshot</a:t>
            </a:r>
            <a:r>
              <a:rPr lang="en-US" dirty="0"/>
              <a:t> of </a:t>
            </a:r>
            <a:r>
              <a:rPr lang="en-US" dirty="0" err="1"/>
              <a:t>Streamlit</a:t>
            </a:r>
            <a:r>
              <a:rPr lang="en-US" dirty="0"/>
              <a:t> application we built&gt;</a:t>
            </a:r>
          </a:p>
        </p:txBody>
      </p:sp>
      <p:sp>
        <p:nvSpPr>
          <p:cNvPr id="17" name="Google Shape;192;p23">
            <a:extLst>
              <a:ext uri="{FF2B5EF4-FFF2-40B4-BE49-F238E27FC236}">
                <a16:creationId xmlns:a16="http://schemas.microsoft.com/office/drawing/2014/main" id="{6ADCE1FA-45F6-4F49-A131-C968DA2DB7C2}"/>
              </a:ext>
            </a:extLst>
          </p:cNvPr>
          <p:cNvSpPr txBox="1">
            <a:spLocks/>
          </p:cNvSpPr>
          <p:nvPr/>
        </p:nvSpPr>
        <p:spPr>
          <a:xfrm>
            <a:off x="4920531" y="422054"/>
            <a:ext cx="3444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ts val="2400"/>
            </a:pPr>
            <a:r>
              <a:rPr lang="en-US" sz="2800" b="1" dirty="0">
                <a:solidFill>
                  <a:srgbClr val="51B148"/>
                </a:solidFill>
                <a:latin typeface="Dosis ExtraLight"/>
                <a:sym typeface="Dosis ExtraLight"/>
              </a:rPr>
              <a:t>Deployment &amp; 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6E489-4617-49DC-B386-6846557AA44C}"/>
              </a:ext>
            </a:extLst>
          </p:cNvPr>
          <p:cNvSpPr txBox="1"/>
          <p:nvPr/>
        </p:nvSpPr>
        <p:spPr>
          <a:xfrm>
            <a:off x="4920531" y="108007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Dosis ExtraLight"/>
              </a:rPr>
              <a:t>Bringing the Solution to Farmers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422</Words>
  <Application>Microsoft Office PowerPoint</Application>
  <PresentationFormat>On-screen Show (16:9)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Pontano Sans</vt:lpstr>
      <vt:lpstr>Wingdings</vt:lpstr>
      <vt:lpstr>Dosis</vt:lpstr>
      <vt:lpstr>Dosis ExtraLight</vt:lpstr>
      <vt:lpstr>Arial</vt:lpstr>
      <vt:lpstr>Calibri</vt:lpstr>
      <vt:lpstr>Solanio template</vt:lpstr>
      <vt:lpstr>Crop Recommendation System</vt:lpstr>
      <vt:lpstr>Agenda</vt:lpstr>
      <vt:lpstr>Team Presentation</vt:lpstr>
      <vt:lpstr>1. Problem Statement</vt:lpstr>
      <vt:lpstr>Dataset &amp; Features</vt:lpstr>
      <vt:lpstr>Methodology Overview </vt:lpstr>
      <vt:lpstr>Modeling Approach</vt:lpstr>
      <vt:lpstr>Key Insights and Feature Importance</vt:lpstr>
      <vt:lpstr>PowerPoint Presentation</vt:lpstr>
      <vt:lpstr>Workflow Overview</vt:lpstr>
      <vt:lpstr>Correlation Heatmap (Actual)  &amp;  Model: Feature Importance (Actual)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Recommendation System</dc:title>
  <dc:creator>ADMIN</dc:creator>
  <cp:lastModifiedBy>Venkat Upadyayula</cp:lastModifiedBy>
  <cp:revision>4</cp:revision>
  <dcterms:modified xsi:type="dcterms:W3CDTF">2025-09-22T19:29:47Z</dcterms:modified>
</cp:coreProperties>
</file>