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94F7-9EE5-7BB1-ACE1-2F0CAD86C0C8}" v="3" dt="2025-09-20T13:20:49.293"/>
    <p1510:client id="{1DF339D5-47DC-4DEB-82C3-C5162B768746}" v="4" dt="2025-09-20T13:18:11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Crop Recommendation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8862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Streamlit app for farmers to input soil/climate values</a:t>
            </a:r>
          </a:p>
          <a:p>
            <a:r>
              <a:t>Integrate real-time weather &amp; regional agronomy rules</a:t>
            </a:r>
          </a:p>
          <a:p>
            <a:r>
              <a:t>Support multilingual farmer-friendly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Correlation Heatmap (Actual)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18A71D93-E9C7-4728-6790-86D013D4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1" y="1539590"/>
            <a:ext cx="5340107" cy="44805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Model: </a:t>
            </a:r>
            <a:r>
              <a:rPr lang="en-IN" dirty="0"/>
              <a:t>Top Feature Importance</a:t>
            </a:r>
            <a:r>
              <a:rPr dirty="0"/>
              <a:t>(</a:t>
            </a:r>
            <a:r>
              <a:rPr lang="en-IN" dirty="0"/>
              <a:t>Random Forest</a:t>
            </a:r>
            <a:r>
              <a:rPr dirty="0"/>
              <a:t>)</a:t>
            </a:r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3F7E90FA-774A-8204-C941-3895CEE2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14" y="1528957"/>
            <a:ext cx="5999640" cy="4486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EE7-4B49-4679-29F2-67FD72E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Model: Top Permutation Importance (Validation)</a:t>
            </a:r>
            <a:endParaRPr lang="en-IN" dirty="0"/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98B64CE9-8C13-FFEF-335E-5A278D7A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73" y="1614017"/>
            <a:ext cx="6291292" cy="4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Farmers face challenges in choosing the right crop based on soil and climate.</a:t>
            </a:r>
          </a:p>
          <a:p>
            <a:r>
              <a:t>Goal: Recommend suitable crops using ML based on soil nutrients and weather.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Source: Kaggle Crop Recommendation Dataset</a:t>
            </a:r>
          </a:p>
          <a:p>
            <a:r>
              <a:t>Features: N, P, K, temperature, humidity, pH, rainfall</a:t>
            </a:r>
          </a:p>
          <a:p>
            <a:r>
              <a:t>Target: Crop label (multi-class)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type correction</a:t>
            </a:r>
          </a:p>
          <a:p>
            <a:r>
              <a:t>Handling missing values</a:t>
            </a:r>
          </a:p>
          <a:p>
            <a:r>
              <a:t>Outlier detection (IQR/Z-score)</a:t>
            </a:r>
          </a:p>
          <a:p>
            <a:r>
              <a:t>Encoding target and categorical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Correlation analysis between soil and climate features</a:t>
            </a:r>
          </a:p>
          <a:p>
            <a:r>
              <a:t>Distribution plots &amp; boxplots</a:t>
            </a:r>
          </a:p>
          <a:p>
            <a:r>
              <a:t>Class distribution of crops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Binning: pH (acidic/neutral/alkaline), rainfall, temperature</a:t>
            </a:r>
          </a:p>
          <a:p>
            <a:r>
              <a:t>Derived season/time features (future extension)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Train/Validation/Test split (70/15/15)</a:t>
            </a:r>
          </a:p>
          <a:p>
            <a:r>
              <a:t>Random Forest baseline classifier</a:t>
            </a:r>
          </a:p>
          <a:p>
            <a:r>
              <a:t>Metrics: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Model-based feature importance (RandomForest)</a:t>
            </a:r>
          </a:p>
          <a:p>
            <a:r>
              <a:t>Permutation importance on validation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Soil nutrients (N, P, K) and pH strongly influence crop choice</a:t>
            </a:r>
          </a:p>
          <a:p>
            <a:r>
              <a:t>Rainfall and temperature add seasonal relevance</a:t>
            </a:r>
          </a:p>
          <a:p>
            <a:r>
              <a:t>Model provides explainable and practical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254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Crop Recommendation System</vt:lpstr>
      <vt:lpstr>Problem Statement</vt:lpstr>
      <vt:lpstr>Dataset</vt:lpstr>
      <vt:lpstr>Data Preprocessing</vt:lpstr>
      <vt:lpstr>Exploratory Data Analysis (EDA)</vt:lpstr>
      <vt:lpstr>Feature Engineering</vt:lpstr>
      <vt:lpstr>Modeling &amp; Evaluation</vt:lpstr>
      <vt:lpstr>Feature Importance</vt:lpstr>
      <vt:lpstr>Key Insights</vt:lpstr>
      <vt:lpstr>Deployment &amp; Next Steps</vt:lpstr>
      <vt:lpstr>Workflow Overview</vt:lpstr>
      <vt:lpstr>EDA: Correlation Heatmap (Actual)</vt:lpstr>
      <vt:lpstr>Model: Top Feature Importance(Random Forest)</vt:lpstr>
      <vt:lpstr>Model: Top Permutation Importance (Validation)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 shah</cp:lastModifiedBy>
  <cp:revision>6</cp:revision>
  <dcterms:created xsi:type="dcterms:W3CDTF">2013-01-27T09:14:16Z</dcterms:created>
  <dcterms:modified xsi:type="dcterms:W3CDTF">2025-09-20T13:20:51Z</dcterms:modified>
  <cp:category/>
</cp:coreProperties>
</file>