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Crop Recommendation System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Concise Project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Deployment &amp; Next Steps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Streamlit app for farmers to input soil/climate values</a:t>
            </a:r>
          </a:p>
          <a:p>
            <a:r>
              <a:t>Integrate real-time weather &amp; regional agronomy rules</a:t>
            </a:r>
          </a:p>
          <a:p>
            <a:r>
              <a:t>Support multilingual farmer-friendly UI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Workflow Overview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Loading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743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Preprocessing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EDA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315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6012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Deployment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EDA: Correlation Heatmap (Actual)</a:t>
            </a:r>
          </a:p>
        </p:txBody>
      </p:sp>
      <p:pic>
        <p:nvPicPr>
          <p:cNvPr id="3" name="Picture 2" descr="temp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537053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Model: Feature Importance (Actual)</a:t>
            </a:r>
          </a:p>
        </p:txBody>
      </p:sp>
      <p:pic>
        <p:nvPicPr>
          <p:cNvPr id="3" name="Picture 2" descr="temp_img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400800" cy="37959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Farmers face challenges in choosing the right crop based on soil and climate.</a:t>
            </a:r>
          </a:p>
          <a:p>
            <a:r>
              <a:t>Goal: Recommend suitable crops using ML based on soil nutrients and weather.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Source: Kaggle Crop Recommendation Dataset</a:t>
            </a:r>
          </a:p>
          <a:p>
            <a:r>
              <a:t>Features: N, P, K, temperature, humidity, pH, rainfall</a:t>
            </a:r>
          </a:p>
          <a:p>
            <a:r>
              <a:t>Target: Crop label (multi-class)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Data type correction</a:t>
            </a:r>
          </a:p>
          <a:p>
            <a:r>
              <a:t>Handling missing values</a:t>
            </a:r>
          </a:p>
          <a:p>
            <a:r>
              <a:t>Outlier detection (IQR/Z-score)</a:t>
            </a:r>
          </a:p>
          <a:p>
            <a:r>
              <a:t>Encoding target and categorical variables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(EDA)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Correlation analysis between soil and climate features</a:t>
            </a:r>
          </a:p>
          <a:p>
            <a:r>
              <a:t>Distribution plots &amp; boxplots</a:t>
            </a:r>
          </a:p>
          <a:p>
            <a:r>
              <a:t>Class distribution of crops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Engineering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Binning: pH (acidic/neutral/alkaline), rainfall, temperature</a:t>
            </a:r>
          </a:p>
          <a:p>
            <a:r>
              <a:t>Derived season/time features (future extension)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Modeling &amp; Evaluation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Train/Validation/Test split (70/15/15)</a:t>
            </a:r>
          </a:p>
          <a:p>
            <a:r>
              <a:t>Random Forest baseline classifier</a:t>
            </a:r>
          </a:p>
          <a:p>
            <a:r>
              <a:t>Metrics: Accuracy, Precision, Recall, F1-score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Importance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Model-based feature importance (RandomForest)</a:t>
            </a:r>
          </a:p>
          <a:p>
            <a:r>
              <a:t>Permutation importance on validation set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Soil nutrients (N, P, K) and pH strongly influence crop choice</a:t>
            </a:r>
          </a:p>
          <a:p>
            <a:r>
              <a:t>Rainfall and temperature add seasonal relevance</a:t>
            </a:r>
          </a:p>
          <a:p>
            <a:r>
              <a:t>Model provides explainable and practical recommendations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