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4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19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6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7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8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1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9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98AC-038A-4E53-909C-3CCEC5338D3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514B-C523-4795-AF61-0CD82AE9B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2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3267794"/>
          </a:xfrm>
        </p:spPr>
        <p:txBody>
          <a:bodyPr>
            <a:noAutofit/>
          </a:bodyPr>
          <a:lstStyle/>
          <a:p>
            <a:r>
              <a:rPr lang="en-IN" sz="9600" dirty="0" smtClean="0">
                <a:solidFill>
                  <a:schemeClr val="accent2">
                    <a:lumMod val="75000"/>
                  </a:schemeClr>
                </a:solidFill>
                <a:latin typeface="Bahnschrift Condensed" pitchFamily="34" charset="0"/>
              </a:rPr>
              <a:t>E_HELPERS</a:t>
            </a:r>
            <a:endParaRPr lang="en-IN" sz="9600" dirty="0">
              <a:solidFill>
                <a:schemeClr val="accent2">
                  <a:lumMod val="75000"/>
                </a:schemeClr>
              </a:solidFill>
              <a:latin typeface="Bahnschrift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Aim-To provide Electronics automation over GSM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96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BENEFITS OVER OTHER AUTOMATION SERVICES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ost per setup is very less</a:t>
            </a:r>
          </a:p>
          <a:p>
            <a:r>
              <a:rPr lang="en-IN" dirty="0" smtClean="0"/>
              <a:t>Easy </a:t>
            </a:r>
            <a:r>
              <a:rPr lang="en-IN" dirty="0" err="1" smtClean="0"/>
              <a:t>controlls</a:t>
            </a:r>
            <a:r>
              <a:rPr lang="en-IN" dirty="0" smtClean="0"/>
              <a:t> , only through dialler keys.</a:t>
            </a:r>
          </a:p>
          <a:p>
            <a:r>
              <a:rPr lang="en-IN" dirty="0" smtClean="0"/>
              <a:t>Level of security is high.</a:t>
            </a:r>
          </a:p>
          <a:p>
            <a:r>
              <a:rPr lang="en-IN" dirty="0" smtClean="0"/>
              <a:t>Minimal power usage is </a:t>
            </a:r>
            <a:r>
              <a:rPr lang="en-IN" dirty="0" err="1" smtClean="0"/>
              <a:t>guaranted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6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OUR PRODUCTS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00200"/>
            <a:ext cx="5256584" cy="4853136"/>
          </a:xfrm>
        </p:spPr>
      </p:pic>
    </p:spTree>
    <p:extLst>
      <p:ext uri="{BB962C8B-B14F-4D97-AF65-F5344CB8AC3E}">
        <p14:creationId xmlns:p14="http://schemas.microsoft.com/office/powerpoint/2010/main" val="1352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E_HELPERS</vt:lpstr>
      <vt:lpstr>BENEFITS OVER OTHER AUTOMATION SERVICES</vt:lpstr>
      <vt:lpstr>OUR PRODUCTS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E_HELPERS</dc:title>
  <dc:creator>Suryakanta</dc:creator>
  <cp:lastModifiedBy>Suryakanta</cp:lastModifiedBy>
  <cp:revision>5</cp:revision>
  <dcterms:created xsi:type="dcterms:W3CDTF">2020-02-01T17:37:00Z</dcterms:created>
  <dcterms:modified xsi:type="dcterms:W3CDTF">2020-02-01T21:39:02Z</dcterms:modified>
</cp:coreProperties>
</file>