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1"/>
  </p:notesMasterIdLst>
  <p:sldIdLst>
    <p:sldId id="256" r:id="rId2"/>
    <p:sldId id="258" r:id="rId3"/>
    <p:sldId id="261" r:id="rId4"/>
    <p:sldId id="262" r:id="rId5"/>
    <p:sldId id="263" r:id="rId6"/>
    <p:sldId id="269" r:id="rId7"/>
    <p:sldId id="265" r:id="rId8"/>
    <p:sldId id="266" r:id="rId9"/>
    <p:sldId id="280" r:id="rId10"/>
    <p:sldId id="267" r:id="rId11"/>
    <p:sldId id="268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8A201-83A4-40BD-9503-A4989CF7B1FF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CD4709-F49E-4062-BC8E-D38C81E729FE}">
      <dgm:prSet/>
      <dgm:spPr/>
      <dgm:t>
        <a:bodyPr/>
        <a:lstStyle/>
        <a:p>
          <a:r>
            <a:rPr lang="ru-UA" dirty="0"/>
            <a:t>Необхідність в зручному способі</a:t>
          </a:r>
          <a:r>
            <a:rPr lang="uk-UA" dirty="0"/>
            <a:t> обробки даних пов’язаних з обліком ІТ</a:t>
          </a:r>
          <a:r>
            <a:rPr lang="ru-RU" dirty="0"/>
            <a:t>-</a:t>
          </a:r>
          <a:r>
            <a:rPr lang="uk-UA" dirty="0"/>
            <a:t>обладнанням на факультеті</a:t>
          </a:r>
          <a:r>
            <a:rPr lang="ru-UA" dirty="0"/>
            <a:t> </a:t>
          </a:r>
          <a:endParaRPr lang="en-US" dirty="0"/>
        </a:p>
      </dgm:t>
    </dgm:pt>
    <dgm:pt modelId="{7B5B13FA-EFFA-484A-BE9D-73248668885C}" type="parTrans" cxnId="{97764A1D-F62B-4320-9C2B-069FC8B7387C}">
      <dgm:prSet/>
      <dgm:spPr/>
      <dgm:t>
        <a:bodyPr/>
        <a:lstStyle/>
        <a:p>
          <a:endParaRPr lang="en-US"/>
        </a:p>
      </dgm:t>
    </dgm:pt>
    <dgm:pt modelId="{92950631-E353-4606-B884-0754C8E0AC7D}" type="sibTrans" cxnId="{97764A1D-F62B-4320-9C2B-069FC8B7387C}">
      <dgm:prSet/>
      <dgm:spPr/>
      <dgm:t>
        <a:bodyPr/>
        <a:lstStyle/>
        <a:p>
          <a:endParaRPr lang="en-US"/>
        </a:p>
      </dgm:t>
    </dgm:pt>
    <dgm:pt modelId="{06043E4F-F123-49BD-AE01-4B5316F1B2EB}">
      <dgm:prSet/>
      <dgm:spPr/>
      <dgm:t>
        <a:bodyPr/>
        <a:lstStyle/>
        <a:p>
          <a:r>
            <a:rPr lang="uk-UA" dirty="0"/>
            <a:t>Заміна паперових актів специфікацій персональних комп’ютерів та актів проведених робіт на цифровий аналог</a:t>
          </a:r>
          <a:endParaRPr lang="en-US" dirty="0"/>
        </a:p>
      </dgm:t>
    </dgm:pt>
    <dgm:pt modelId="{58802A21-DF0E-4701-80B5-73A7CAC8A512}" type="parTrans" cxnId="{7B94E4D3-A80F-41D5-BEDD-0F4CBF97F7A7}">
      <dgm:prSet/>
      <dgm:spPr/>
      <dgm:t>
        <a:bodyPr/>
        <a:lstStyle/>
        <a:p>
          <a:endParaRPr lang="en-US"/>
        </a:p>
      </dgm:t>
    </dgm:pt>
    <dgm:pt modelId="{CA5DF423-BC67-4073-B643-A0475DE22819}" type="sibTrans" cxnId="{7B94E4D3-A80F-41D5-BEDD-0F4CBF97F7A7}">
      <dgm:prSet/>
      <dgm:spPr/>
      <dgm:t>
        <a:bodyPr/>
        <a:lstStyle/>
        <a:p>
          <a:endParaRPr lang="en-US"/>
        </a:p>
      </dgm:t>
    </dgm:pt>
    <dgm:pt modelId="{447AF393-C64F-A747-B2AD-EC0B35178EF2}">
      <dgm:prSet/>
      <dgm:spPr/>
      <dgm:t>
        <a:bodyPr/>
        <a:lstStyle/>
        <a:p>
          <a:r>
            <a:rPr lang="uk-UA" dirty="0"/>
            <a:t>Пришвидшення ведення обліку та систематизації ІТ</a:t>
          </a:r>
          <a:r>
            <a:rPr lang="ru-RU" dirty="0"/>
            <a:t>-</a:t>
          </a:r>
          <a:r>
            <a:rPr lang="uk-UA" dirty="0"/>
            <a:t>обладнання</a:t>
          </a:r>
          <a:endParaRPr lang="ru-RU" dirty="0"/>
        </a:p>
      </dgm:t>
    </dgm:pt>
    <dgm:pt modelId="{FA7196F8-8391-7C40-8816-1B39929463DB}" type="parTrans" cxnId="{C25F7ED9-5496-A146-A3FE-ABBF379ADE1A}">
      <dgm:prSet/>
      <dgm:spPr/>
      <dgm:t>
        <a:bodyPr/>
        <a:lstStyle/>
        <a:p>
          <a:endParaRPr lang="ru-RU"/>
        </a:p>
      </dgm:t>
    </dgm:pt>
    <dgm:pt modelId="{84E99738-FAF1-964E-AF9F-666FA620F553}" type="sibTrans" cxnId="{C25F7ED9-5496-A146-A3FE-ABBF379ADE1A}">
      <dgm:prSet/>
      <dgm:spPr/>
      <dgm:t>
        <a:bodyPr/>
        <a:lstStyle/>
        <a:p>
          <a:endParaRPr lang="ru-RU"/>
        </a:p>
      </dgm:t>
    </dgm:pt>
    <dgm:pt modelId="{3AD1F8C2-D7FF-2C40-A74D-147973DBB025}" type="pres">
      <dgm:prSet presAssocID="{4988A201-83A4-40BD-9503-A4989CF7B1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F1EC29-BAA8-3549-9033-F90F8338DF71}" type="pres">
      <dgm:prSet presAssocID="{77CD4709-F49E-4062-BC8E-D38C81E729FE}" presName="hierRoot1" presStyleCnt="0"/>
      <dgm:spPr/>
    </dgm:pt>
    <dgm:pt modelId="{18F15A98-C057-7F40-8CC0-E18D97DC4CAA}" type="pres">
      <dgm:prSet presAssocID="{77CD4709-F49E-4062-BC8E-D38C81E729FE}" presName="composite" presStyleCnt="0"/>
      <dgm:spPr/>
    </dgm:pt>
    <dgm:pt modelId="{C294A9A3-609D-E445-BEBC-9854065E884E}" type="pres">
      <dgm:prSet presAssocID="{77CD4709-F49E-4062-BC8E-D38C81E729FE}" presName="background" presStyleLbl="node0" presStyleIdx="0" presStyleCnt="3"/>
      <dgm:spPr/>
    </dgm:pt>
    <dgm:pt modelId="{D6C72CB0-C553-1446-9EBD-226114211BF2}" type="pres">
      <dgm:prSet presAssocID="{77CD4709-F49E-4062-BC8E-D38C81E729FE}" presName="text" presStyleLbl="fgAcc0" presStyleIdx="0" presStyleCnt="3">
        <dgm:presLayoutVars>
          <dgm:chPref val="3"/>
        </dgm:presLayoutVars>
      </dgm:prSet>
      <dgm:spPr/>
    </dgm:pt>
    <dgm:pt modelId="{62625481-484B-9649-A86B-01C603247605}" type="pres">
      <dgm:prSet presAssocID="{77CD4709-F49E-4062-BC8E-D38C81E729FE}" presName="hierChild2" presStyleCnt="0"/>
      <dgm:spPr/>
    </dgm:pt>
    <dgm:pt modelId="{981D5AB6-FF6D-9F44-B53C-757FAAE62969}" type="pres">
      <dgm:prSet presAssocID="{447AF393-C64F-A747-B2AD-EC0B35178EF2}" presName="hierRoot1" presStyleCnt="0"/>
      <dgm:spPr/>
    </dgm:pt>
    <dgm:pt modelId="{40DE6E96-AE97-8940-9423-6A45F0CCEB15}" type="pres">
      <dgm:prSet presAssocID="{447AF393-C64F-A747-B2AD-EC0B35178EF2}" presName="composite" presStyleCnt="0"/>
      <dgm:spPr/>
    </dgm:pt>
    <dgm:pt modelId="{C1CAAD31-54AA-FB46-AEA9-A536216809AD}" type="pres">
      <dgm:prSet presAssocID="{447AF393-C64F-A747-B2AD-EC0B35178EF2}" presName="background" presStyleLbl="node0" presStyleIdx="1" presStyleCnt="3"/>
      <dgm:spPr/>
    </dgm:pt>
    <dgm:pt modelId="{631BCE6F-7E28-EE48-BD48-822679913E54}" type="pres">
      <dgm:prSet presAssocID="{447AF393-C64F-A747-B2AD-EC0B35178EF2}" presName="text" presStyleLbl="fgAcc0" presStyleIdx="1" presStyleCnt="3">
        <dgm:presLayoutVars>
          <dgm:chPref val="3"/>
        </dgm:presLayoutVars>
      </dgm:prSet>
      <dgm:spPr/>
    </dgm:pt>
    <dgm:pt modelId="{FBA39DC1-01D1-5A4D-92F7-E4EA82A86A3D}" type="pres">
      <dgm:prSet presAssocID="{447AF393-C64F-A747-B2AD-EC0B35178EF2}" presName="hierChild2" presStyleCnt="0"/>
      <dgm:spPr/>
    </dgm:pt>
    <dgm:pt modelId="{34723C51-5F54-5C41-A717-0AF7E9426E65}" type="pres">
      <dgm:prSet presAssocID="{06043E4F-F123-49BD-AE01-4B5316F1B2EB}" presName="hierRoot1" presStyleCnt="0"/>
      <dgm:spPr/>
    </dgm:pt>
    <dgm:pt modelId="{E058B6D0-54F5-714F-B7C1-5834F2384392}" type="pres">
      <dgm:prSet presAssocID="{06043E4F-F123-49BD-AE01-4B5316F1B2EB}" presName="composite" presStyleCnt="0"/>
      <dgm:spPr/>
    </dgm:pt>
    <dgm:pt modelId="{93452C17-154B-A24B-A41F-5F006EC7277B}" type="pres">
      <dgm:prSet presAssocID="{06043E4F-F123-49BD-AE01-4B5316F1B2EB}" presName="background" presStyleLbl="node0" presStyleIdx="2" presStyleCnt="3"/>
      <dgm:spPr/>
    </dgm:pt>
    <dgm:pt modelId="{2C23424E-4AD2-F344-830A-957C07EDA5DF}" type="pres">
      <dgm:prSet presAssocID="{06043E4F-F123-49BD-AE01-4B5316F1B2EB}" presName="text" presStyleLbl="fgAcc0" presStyleIdx="2" presStyleCnt="3">
        <dgm:presLayoutVars>
          <dgm:chPref val="3"/>
        </dgm:presLayoutVars>
      </dgm:prSet>
      <dgm:spPr/>
    </dgm:pt>
    <dgm:pt modelId="{78C3142D-399A-AC4A-8D3A-7160EB703B16}" type="pres">
      <dgm:prSet presAssocID="{06043E4F-F123-49BD-AE01-4B5316F1B2EB}" presName="hierChild2" presStyleCnt="0"/>
      <dgm:spPr/>
    </dgm:pt>
  </dgm:ptLst>
  <dgm:cxnLst>
    <dgm:cxn modelId="{2F3F3408-04DF-3240-8FFC-CD81912AF8EE}" type="presOf" srcId="{4988A201-83A4-40BD-9503-A4989CF7B1FF}" destId="{3AD1F8C2-D7FF-2C40-A74D-147973DBB025}" srcOrd="0" destOrd="0" presId="urn:microsoft.com/office/officeart/2005/8/layout/hierarchy1"/>
    <dgm:cxn modelId="{97764A1D-F62B-4320-9C2B-069FC8B7387C}" srcId="{4988A201-83A4-40BD-9503-A4989CF7B1FF}" destId="{77CD4709-F49E-4062-BC8E-D38C81E729FE}" srcOrd="0" destOrd="0" parTransId="{7B5B13FA-EFFA-484A-BE9D-73248668885C}" sibTransId="{92950631-E353-4606-B884-0754C8E0AC7D}"/>
    <dgm:cxn modelId="{D3874131-0D8E-B14B-9D0F-AE171355B96E}" type="presOf" srcId="{06043E4F-F123-49BD-AE01-4B5316F1B2EB}" destId="{2C23424E-4AD2-F344-830A-957C07EDA5DF}" srcOrd="0" destOrd="0" presId="urn:microsoft.com/office/officeart/2005/8/layout/hierarchy1"/>
    <dgm:cxn modelId="{5972317B-93B6-1C46-97CC-97606EFEC67A}" type="presOf" srcId="{447AF393-C64F-A747-B2AD-EC0B35178EF2}" destId="{631BCE6F-7E28-EE48-BD48-822679913E54}" srcOrd="0" destOrd="0" presId="urn:microsoft.com/office/officeart/2005/8/layout/hierarchy1"/>
    <dgm:cxn modelId="{7B94E4D3-A80F-41D5-BEDD-0F4CBF97F7A7}" srcId="{4988A201-83A4-40BD-9503-A4989CF7B1FF}" destId="{06043E4F-F123-49BD-AE01-4B5316F1B2EB}" srcOrd="2" destOrd="0" parTransId="{58802A21-DF0E-4701-80B5-73A7CAC8A512}" sibTransId="{CA5DF423-BC67-4073-B643-A0475DE22819}"/>
    <dgm:cxn modelId="{C25F7ED9-5496-A146-A3FE-ABBF379ADE1A}" srcId="{4988A201-83A4-40BD-9503-A4989CF7B1FF}" destId="{447AF393-C64F-A747-B2AD-EC0B35178EF2}" srcOrd="1" destOrd="0" parTransId="{FA7196F8-8391-7C40-8816-1B39929463DB}" sibTransId="{84E99738-FAF1-964E-AF9F-666FA620F553}"/>
    <dgm:cxn modelId="{580974F1-053D-324F-9851-C4B03A3EC799}" type="presOf" srcId="{77CD4709-F49E-4062-BC8E-D38C81E729FE}" destId="{D6C72CB0-C553-1446-9EBD-226114211BF2}" srcOrd="0" destOrd="0" presId="urn:microsoft.com/office/officeart/2005/8/layout/hierarchy1"/>
    <dgm:cxn modelId="{4BD2B0A0-D424-7248-B545-1B2E8A48C35D}" type="presParOf" srcId="{3AD1F8C2-D7FF-2C40-A74D-147973DBB025}" destId="{36F1EC29-BAA8-3549-9033-F90F8338DF71}" srcOrd="0" destOrd="0" presId="urn:microsoft.com/office/officeart/2005/8/layout/hierarchy1"/>
    <dgm:cxn modelId="{3813DED0-7AC3-8F4F-AE91-CFD346BF3C13}" type="presParOf" srcId="{36F1EC29-BAA8-3549-9033-F90F8338DF71}" destId="{18F15A98-C057-7F40-8CC0-E18D97DC4CAA}" srcOrd="0" destOrd="0" presId="urn:microsoft.com/office/officeart/2005/8/layout/hierarchy1"/>
    <dgm:cxn modelId="{8CDC208F-660C-3E4E-81AB-7206DD26F0B5}" type="presParOf" srcId="{18F15A98-C057-7F40-8CC0-E18D97DC4CAA}" destId="{C294A9A3-609D-E445-BEBC-9854065E884E}" srcOrd="0" destOrd="0" presId="urn:microsoft.com/office/officeart/2005/8/layout/hierarchy1"/>
    <dgm:cxn modelId="{D76206CF-B6F5-6F49-9C6C-96A78BDC3692}" type="presParOf" srcId="{18F15A98-C057-7F40-8CC0-E18D97DC4CAA}" destId="{D6C72CB0-C553-1446-9EBD-226114211BF2}" srcOrd="1" destOrd="0" presId="urn:microsoft.com/office/officeart/2005/8/layout/hierarchy1"/>
    <dgm:cxn modelId="{6262158C-693F-FF44-B0D7-196028BD15F1}" type="presParOf" srcId="{36F1EC29-BAA8-3549-9033-F90F8338DF71}" destId="{62625481-484B-9649-A86B-01C603247605}" srcOrd="1" destOrd="0" presId="urn:microsoft.com/office/officeart/2005/8/layout/hierarchy1"/>
    <dgm:cxn modelId="{1142A126-F58E-C443-8009-4CD81D1D5F77}" type="presParOf" srcId="{3AD1F8C2-D7FF-2C40-A74D-147973DBB025}" destId="{981D5AB6-FF6D-9F44-B53C-757FAAE62969}" srcOrd="1" destOrd="0" presId="urn:microsoft.com/office/officeart/2005/8/layout/hierarchy1"/>
    <dgm:cxn modelId="{0B1F67F1-E552-C746-83CA-6363B84BF811}" type="presParOf" srcId="{981D5AB6-FF6D-9F44-B53C-757FAAE62969}" destId="{40DE6E96-AE97-8940-9423-6A45F0CCEB15}" srcOrd="0" destOrd="0" presId="urn:microsoft.com/office/officeart/2005/8/layout/hierarchy1"/>
    <dgm:cxn modelId="{37AE1FD7-C255-A947-ADF6-A36CF7253D71}" type="presParOf" srcId="{40DE6E96-AE97-8940-9423-6A45F0CCEB15}" destId="{C1CAAD31-54AA-FB46-AEA9-A536216809AD}" srcOrd="0" destOrd="0" presId="urn:microsoft.com/office/officeart/2005/8/layout/hierarchy1"/>
    <dgm:cxn modelId="{72580831-391F-A84D-91D2-C5BF3D0D5BBA}" type="presParOf" srcId="{40DE6E96-AE97-8940-9423-6A45F0CCEB15}" destId="{631BCE6F-7E28-EE48-BD48-822679913E54}" srcOrd="1" destOrd="0" presId="urn:microsoft.com/office/officeart/2005/8/layout/hierarchy1"/>
    <dgm:cxn modelId="{E3A15DB3-80A7-1640-8214-BFD24E14C13E}" type="presParOf" srcId="{981D5AB6-FF6D-9F44-B53C-757FAAE62969}" destId="{FBA39DC1-01D1-5A4D-92F7-E4EA82A86A3D}" srcOrd="1" destOrd="0" presId="urn:microsoft.com/office/officeart/2005/8/layout/hierarchy1"/>
    <dgm:cxn modelId="{3C775664-B902-4740-B337-A402303D7AAA}" type="presParOf" srcId="{3AD1F8C2-D7FF-2C40-A74D-147973DBB025}" destId="{34723C51-5F54-5C41-A717-0AF7E9426E65}" srcOrd="2" destOrd="0" presId="urn:microsoft.com/office/officeart/2005/8/layout/hierarchy1"/>
    <dgm:cxn modelId="{384A6992-2F62-EF48-9460-16F61A29AF10}" type="presParOf" srcId="{34723C51-5F54-5C41-A717-0AF7E9426E65}" destId="{E058B6D0-54F5-714F-B7C1-5834F2384392}" srcOrd="0" destOrd="0" presId="urn:microsoft.com/office/officeart/2005/8/layout/hierarchy1"/>
    <dgm:cxn modelId="{B8EEB1EC-2BEB-BE41-A40B-9147560AC40A}" type="presParOf" srcId="{E058B6D0-54F5-714F-B7C1-5834F2384392}" destId="{93452C17-154B-A24B-A41F-5F006EC7277B}" srcOrd="0" destOrd="0" presId="urn:microsoft.com/office/officeart/2005/8/layout/hierarchy1"/>
    <dgm:cxn modelId="{C392ABDB-2DA9-5C47-9F47-609903B63A07}" type="presParOf" srcId="{E058B6D0-54F5-714F-B7C1-5834F2384392}" destId="{2C23424E-4AD2-F344-830A-957C07EDA5DF}" srcOrd="1" destOrd="0" presId="urn:microsoft.com/office/officeart/2005/8/layout/hierarchy1"/>
    <dgm:cxn modelId="{C178B022-4CBB-264F-A9C6-B352EAAA3357}" type="presParOf" srcId="{34723C51-5F54-5C41-A717-0AF7E9426E65}" destId="{78C3142D-399A-AC4A-8D3A-7160EB703B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88A201-83A4-40BD-9503-A4989CF7B1FF}" type="doc">
      <dgm:prSet loTypeId="urn:microsoft.com/office/officeart/2005/8/layout/hierarchy5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7CD4709-F49E-4062-BC8E-D38C81E729FE}">
      <dgm:prSet/>
      <dgm:spPr/>
      <dgm:t>
        <a:bodyPr/>
        <a:lstStyle/>
        <a:p>
          <a:r>
            <a:rPr lang="ru-UA"/>
            <a:t>Дослідити </a:t>
          </a:r>
          <a:r>
            <a:rPr lang="ru-RU"/>
            <a:t>поточну </a:t>
          </a:r>
          <a:r>
            <a:rPr lang="ru-UA"/>
            <a:t>структуру</a:t>
          </a:r>
          <a:r>
            <a:rPr lang="ru-RU"/>
            <a:t> ведення обл</a:t>
          </a:r>
          <a:r>
            <a:rPr lang="uk-UA"/>
            <a:t>і</a:t>
          </a:r>
          <a:r>
            <a:rPr lang="ru-RU"/>
            <a:t>ку </a:t>
          </a:r>
          <a:r>
            <a:rPr lang="ru-UA"/>
            <a:t>ІТ</a:t>
          </a:r>
          <a:r>
            <a:rPr lang="uk-UA"/>
            <a:t>-</a:t>
          </a:r>
          <a:r>
            <a:rPr lang="ru-UA"/>
            <a:t>обладнання</a:t>
          </a:r>
          <a:endParaRPr lang="en-US"/>
        </a:p>
      </dgm:t>
    </dgm:pt>
    <dgm:pt modelId="{7B5B13FA-EFFA-484A-BE9D-73248668885C}" type="parTrans" cxnId="{97764A1D-F62B-4320-9C2B-069FC8B7387C}">
      <dgm:prSet/>
      <dgm:spPr/>
      <dgm:t>
        <a:bodyPr/>
        <a:lstStyle/>
        <a:p>
          <a:endParaRPr lang="en-US"/>
        </a:p>
      </dgm:t>
    </dgm:pt>
    <dgm:pt modelId="{92950631-E353-4606-B884-0754C8E0AC7D}" type="sibTrans" cxnId="{97764A1D-F62B-4320-9C2B-069FC8B7387C}">
      <dgm:prSet/>
      <dgm:spPr/>
      <dgm:t>
        <a:bodyPr/>
        <a:lstStyle/>
        <a:p>
          <a:endParaRPr lang="en-US"/>
        </a:p>
      </dgm:t>
    </dgm:pt>
    <dgm:pt modelId="{447AF393-C64F-A747-B2AD-EC0B35178EF2}">
      <dgm:prSet/>
      <dgm:spPr/>
      <dgm:t>
        <a:bodyPr/>
        <a:lstStyle/>
        <a:p>
          <a:r>
            <a:rPr lang="ru-UA"/>
            <a:t>Створити список всіх наявних компонент ІТ</a:t>
          </a:r>
          <a:r>
            <a:rPr lang="uk-UA"/>
            <a:t>-</a:t>
          </a:r>
          <a:r>
            <a:rPr lang="ru-UA"/>
            <a:t>обладнання</a:t>
          </a:r>
          <a:endParaRPr lang="ru-RU"/>
        </a:p>
      </dgm:t>
    </dgm:pt>
    <dgm:pt modelId="{FA7196F8-8391-7C40-8816-1B39929463DB}" type="parTrans" cxnId="{C25F7ED9-5496-A146-A3FE-ABBF379ADE1A}">
      <dgm:prSet/>
      <dgm:spPr/>
      <dgm:t>
        <a:bodyPr/>
        <a:lstStyle/>
        <a:p>
          <a:endParaRPr lang="ru-RU"/>
        </a:p>
      </dgm:t>
    </dgm:pt>
    <dgm:pt modelId="{84E99738-FAF1-964E-AF9F-666FA620F553}" type="sibTrans" cxnId="{C25F7ED9-5496-A146-A3FE-ABBF379ADE1A}">
      <dgm:prSet/>
      <dgm:spPr/>
      <dgm:t>
        <a:bodyPr/>
        <a:lstStyle/>
        <a:p>
          <a:endParaRPr lang="ru-RU"/>
        </a:p>
      </dgm:t>
    </dgm:pt>
    <dgm:pt modelId="{78C7EB69-0ED5-9A4F-9A97-D775A742B191}">
      <dgm:prSet/>
      <dgm:spPr/>
      <dgm:t>
        <a:bodyPr/>
        <a:lstStyle/>
        <a:p>
          <a:r>
            <a:rPr lang="uk-UA"/>
            <a:t>Спроектувати</a:t>
          </a:r>
          <a:r>
            <a:rPr lang="ru-UA"/>
            <a:t> відповідні</a:t>
          </a:r>
          <a:r>
            <a:rPr lang="uk-UA"/>
            <a:t> моделі</a:t>
          </a:r>
          <a:endParaRPr lang="ru-RU"/>
        </a:p>
      </dgm:t>
    </dgm:pt>
    <dgm:pt modelId="{4BE2AFEC-2814-B24B-A3C3-DC341D41537B}" type="parTrans" cxnId="{26336816-FF30-7B49-A661-AB932A1054E0}">
      <dgm:prSet/>
      <dgm:spPr/>
      <dgm:t>
        <a:bodyPr/>
        <a:lstStyle/>
        <a:p>
          <a:endParaRPr lang="ru-RU"/>
        </a:p>
      </dgm:t>
    </dgm:pt>
    <dgm:pt modelId="{1CB974C1-6C34-734F-87E1-BFE2F386D3A7}" type="sibTrans" cxnId="{26336816-FF30-7B49-A661-AB932A1054E0}">
      <dgm:prSet/>
      <dgm:spPr/>
      <dgm:t>
        <a:bodyPr/>
        <a:lstStyle/>
        <a:p>
          <a:endParaRPr lang="ru-RU"/>
        </a:p>
      </dgm:t>
    </dgm:pt>
    <dgm:pt modelId="{15F21478-38AC-5C47-B9CF-44B433ECC899}">
      <dgm:prSet/>
      <dgm:spPr/>
      <dgm:t>
        <a:bodyPr/>
        <a:lstStyle/>
        <a:p>
          <a:r>
            <a:rPr lang="ru-UA"/>
            <a:t>Розробити функціонально-логічну схему </a:t>
          </a:r>
          <a:r>
            <a:rPr lang="uk-UA"/>
            <a:t>сервісу</a:t>
          </a:r>
          <a:endParaRPr lang="ru-UA"/>
        </a:p>
      </dgm:t>
    </dgm:pt>
    <dgm:pt modelId="{054EF48A-C4DD-0546-B27D-7738A04E373A}" type="parTrans" cxnId="{05138016-E7F3-234C-A3B4-AE5B11785601}">
      <dgm:prSet/>
      <dgm:spPr/>
      <dgm:t>
        <a:bodyPr/>
        <a:lstStyle/>
        <a:p>
          <a:endParaRPr lang="ru-RU"/>
        </a:p>
      </dgm:t>
    </dgm:pt>
    <dgm:pt modelId="{D9A6F8BA-52C8-3B44-B606-9364B70C48C2}" type="sibTrans" cxnId="{05138016-E7F3-234C-A3B4-AE5B11785601}">
      <dgm:prSet/>
      <dgm:spPr/>
      <dgm:t>
        <a:bodyPr/>
        <a:lstStyle/>
        <a:p>
          <a:endParaRPr lang="ru-RU"/>
        </a:p>
      </dgm:t>
    </dgm:pt>
    <dgm:pt modelId="{6C69347D-D013-834E-BD87-D0E09A6A6F83}">
      <dgm:prSet/>
      <dgm:spPr/>
      <dgm:t>
        <a:bodyPr/>
        <a:lstStyle/>
        <a:p>
          <a:r>
            <a:rPr lang="uk-UA"/>
            <a:t>Розробити форми для роботи з моделями</a:t>
          </a:r>
          <a:endParaRPr lang="ru-RU"/>
        </a:p>
      </dgm:t>
    </dgm:pt>
    <dgm:pt modelId="{4B0540D1-C966-4047-BC76-B21EC0306EF4}" type="parTrans" cxnId="{D6D81C0D-1836-BD48-B159-4665CA040DA3}">
      <dgm:prSet/>
      <dgm:spPr/>
      <dgm:t>
        <a:bodyPr/>
        <a:lstStyle/>
        <a:p>
          <a:endParaRPr lang="ru-RU"/>
        </a:p>
      </dgm:t>
    </dgm:pt>
    <dgm:pt modelId="{CE0D68E4-0997-5B40-9FD2-0FAF5D5487A5}" type="sibTrans" cxnId="{D6D81C0D-1836-BD48-B159-4665CA040DA3}">
      <dgm:prSet/>
      <dgm:spPr/>
      <dgm:t>
        <a:bodyPr/>
        <a:lstStyle/>
        <a:p>
          <a:endParaRPr lang="ru-RU"/>
        </a:p>
      </dgm:t>
    </dgm:pt>
    <dgm:pt modelId="{901CD9CE-8E02-9A43-8158-82ECC2234CAB}">
      <dgm:prSet/>
      <dgm:spPr/>
      <dgm:t>
        <a:bodyPr/>
        <a:lstStyle/>
        <a:p>
          <a:r>
            <a:rPr lang="uk-UA"/>
            <a:t>Реалізувати функції відображення</a:t>
          </a:r>
          <a:endParaRPr lang="ru-UA"/>
        </a:p>
      </dgm:t>
    </dgm:pt>
    <dgm:pt modelId="{9BF0A875-A2B1-5B42-94C1-3C81DBB262E5}" type="parTrans" cxnId="{7B9B8F35-89CC-C246-9A3B-FE91D37F7D58}">
      <dgm:prSet/>
      <dgm:spPr/>
      <dgm:t>
        <a:bodyPr/>
        <a:lstStyle/>
        <a:p>
          <a:endParaRPr lang="ru-RU"/>
        </a:p>
      </dgm:t>
    </dgm:pt>
    <dgm:pt modelId="{FAF882A4-ACF4-0E42-B9EC-F410D06D7BD5}" type="sibTrans" cxnId="{7B9B8F35-89CC-C246-9A3B-FE91D37F7D58}">
      <dgm:prSet/>
      <dgm:spPr/>
      <dgm:t>
        <a:bodyPr/>
        <a:lstStyle/>
        <a:p>
          <a:endParaRPr lang="ru-RU"/>
        </a:p>
      </dgm:t>
    </dgm:pt>
    <dgm:pt modelId="{536DB5A8-3812-234E-A934-087B0BFEAD8D}">
      <dgm:prSet/>
      <dgm:spPr/>
      <dgm:t>
        <a:bodyPr/>
        <a:lstStyle/>
        <a:p>
          <a:r>
            <a:rPr lang="uk-UA" dirty="0"/>
            <a:t>Створення веб-сервісу </a:t>
          </a:r>
          <a:r>
            <a:rPr lang="ru-UA" dirty="0"/>
            <a:t>для ведення обліку та систематизації ІТ</a:t>
          </a:r>
          <a:r>
            <a:rPr lang="uk-UA" dirty="0"/>
            <a:t>-</a:t>
          </a:r>
          <a:r>
            <a:rPr lang="ru-UA" dirty="0"/>
            <a:t>обладнання </a:t>
          </a:r>
          <a:r>
            <a:rPr lang="uk-UA" dirty="0"/>
            <a:t>на підприємствах</a:t>
          </a:r>
          <a:endParaRPr lang="ru-RU" dirty="0"/>
        </a:p>
      </dgm:t>
    </dgm:pt>
    <dgm:pt modelId="{DBA28146-E7E6-D848-A05C-08EE06997F43}" type="parTrans" cxnId="{E1B63AC5-9930-154D-8BA7-AE14A77AF6E1}">
      <dgm:prSet/>
      <dgm:spPr/>
      <dgm:t>
        <a:bodyPr/>
        <a:lstStyle/>
        <a:p>
          <a:endParaRPr lang="ru-RU"/>
        </a:p>
      </dgm:t>
    </dgm:pt>
    <dgm:pt modelId="{F3BC7A2E-EF6A-0744-A895-43B56373C570}" type="sibTrans" cxnId="{E1B63AC5-9930-154D-8BA7-AE14A77AF6E1}">
      <dgm:prSet/>
      <dgm:spPr/>
      <dgm:t>
        <a:bodyPr/>
        <a:lstStyle/>
        <a:p>
          <a:endParaRPr lang="ru-RU"/>
        </a:p>
      </dgm:t>
    </dgm:pt>
    <dgm:pt modelId="{751FC842-F4D7-4943-917B-BE98E85850D0}" type="pres">
      <dgm:prSet presAssocID="{4988A201-83A4-40BD-9503-A4989CF7B1F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51AB8E-4953-D248-9945-ACCFCFFEB31B}" type="pres">
      <dgm:prSet presAssocID="{4988A201-83A4-40BD-9503-A4989CF7B1FF}" presName="hierFlow" presStyleCnt="0"/>
      <dgm:spPr/>
    </dgm:pt>
    <dgm:pt modelId="{AA136066-762A-074A-BBE0-CD2878074DE1}" type="pres">
      <dgm:prSet presAssocID="{4988A201-83A4-40BD-9503-A4989CF7B1F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2E86447-C576-424B-8FC5-A123A2EE01A9}" type="pres">
      <dgm:prSet presAssocID="{536DB5A8-3812-234E-A934-087B0BFEAD8D}" presName="Name17" presStyleCnt="0"/>
      <dgm:spPr/>
    </dgm:pt>
    <dgm:pt modelId="{A4A34717-72F3-334F-BEDB-89297A0B6C47}" type="pres">
      <dgm:prSet presAssocID="{536DB5A8-3812-234E-A934-087B0BFEAD8D}" presName="level1Shape" presStyleLbl="node0" presStyleIdx="0" presStyleCnt="1">
        <dgm:presLayoutVars>
          <dgm:chPref val="3"/>
        </dgm:presLayoutVars>
      </dgm:prSet>
      <dgm:spPr/>
    </dgm:pt>
    <dgm:pt modelId="{FEB2BC8A-30F1-A24C-9DA3-62997023BF1C}" type="pres">
      <dgm:prSet presAssocID="{536DB5A8-3812-234E-A934-087B0BFEAD8D}" presName="hierChild2" presStyleCnt="0"/>
      <dgm:spPr/>
    </dgm:pt>
    <dgm:pt modelId="{F02B5EAC-EB15-BF40-BEE1-ECEC9515AA44}" type="pres">
      <dgm:prSet presAssocID="{FA7196F8-8391-7C40-8816-1B39929463DB}" presName="Name25" presStyleLbl="parChTrans1D2" presStyleIdx="0" presStyleCnt="2"/>
      <dgm:spPr/>
    </dgm:pt>
    <dgm:pt modelId="{9445AC97-99D5-F94B-A518-3CD0678C9594}" type="pres">
      <dgm:prSet presAssocID="{FA7196F8-8391-7C40-8816-1B39929463DB}" presName="connTx" presStyleLbl="parChTrans1D2" presStyleIdx="0" presStyleCnt="2"/>
      <dgm:spPr/>
    </dgm:pt>
    <dgm:pt modelId="{47752370-C806-354B-8530-B32E3CA6DE7A}" type="pres">
      <dgm:prSet presAssocID="{447AF393-C64F-A747-B2AD-EC0B35178EF2}" presName="Name30" presStyleCnt="0"/>
      <dgm:spPr/>
    </dgm:pt>
    <dgm:pt modelId="{217A3EAF-08E3-574F-AA4A-11D5317EE237}" type="pres">
      <dgm:prSet presAssocID="{447AF393-C64F-A747-B2AD-EC0B35178EF2}" presName="level2Shape" presStyleLbl="node2" presStyleIdx="0" presStyleCnt="2"/>
      <dgm:spPr/>
    </dgm:pt>
    <dgm:pt modelId="{D2506CAB-AF95-EC41-8073-6773E10283FE}" type="pres">
      <dgm:prSet presAssocID="{447AF393-C64F-A747-B2AD-EC0B35178EF2}" presName="hierChild3" presStyleCnt="0"/>
      <dgm:spPr/>
    </dgm:pt>
    <dgm:pt modelId="{45D0C318-66AE-034C-90DC-FAA52AB8E075}" type="pres">
      <dgm:prSet presAssocID="{4BE2AFEC-2814-B24B-A3C3-DC341D41537B}" presName="Name25" presStyleLbl="parChTrans1D3" presStyleIdx="0" presStyleCnt="4"/>
      <dgm:spPr/>
    </dgm:pt>
    <dgm:pt modelId="{181222ED-2698-1541-AB6D-4EA2FE13096F}" type="pres">
      <dgm:prSet presAssocID="{4BE2AFEC-2814-B24B-A3C3-DC341D41537B}" presName="connTx" presStyleLbl="parChTrans1D3" presStyleIdx="0" presStyleCnt="4"/>
      <dgm:spPr/>
    </dgm:pt>
    <dgm:pt modelId="{3045DE1C-B7BC-2047-809E-9CDF4D09D9EF}" type="pres">
      <dgm:prSet presAssocID="{78C7EB69-0ED5-9A4F-9A97-D775A742B191}" presName="Name30" presStyleCnt="0"/>
      <dgm:spPr/>
    </dgm:pt>
    <dgm:pt modelId="{780B63FA-695B-7E44-ACC2-D0ABD300F945}" type="pres">
      <dgm:prSet presAssocID="{78C7EB69-0ED5-9A4F-9A97-D775A742B191}" presName="level2Shape" presStyleLbl="node3" presStyleIdx="0" presStyleCnt="4"/>
      <dgm:spPr/>
    </dgm:pt>
    <dgm:pt modelId="{05162D0C-3227-794F-9CF1-719A111CB73C}" type="pres">
      <dgm:prSet presAssocID="{78C7EB69-0ED5-9A4F-9A97-D775A742B191}" presName="hierChild3" presStyleCnt="0"/>
      <dgm:spPr/>
    </dgm:pt>
    <dgm:pt modelId="{08902997-B9E6-8740-BA78-CF864667AB26}" type="pres">
      <dgm:prSet presAssocID="{4B0540D1-C966-4047-BC76-B21EC0306EF4}" presName="Name25" presStyleLbl="parChTrans1D3" presStyleIdx="1" presStyleCnt="4"/>
      <dgm:spPr/>
    </dgm:pt>
    <dgm:pt modelId="{CC1A8559-9095-CD4C-A16C-466735AEC30E}" type="pres">
      <dgm:prSet presAssocID="{4B0540D1-C966-4047-BC76-B21EC0306EF4}" presName="connTx" presStyleLbl="parChTrans1D3" presStyleIdx="1" presStyleCnt="4"/>
      <dgm:spPr/>
    </dgm:pt>
    <dgm:pt modelId="{E4D3F353-8C0A-1842-B6C2-90BABCEF0CDC}" type="pres">
      <dgm:prSet presAssocID="{6C69347D-D013-834E-BD87-D0E09A6A6F83}" presName="Name30" presStyleCnt="0"/>
      <dgm:spPr/>
    </dgm:pt>
    <dgm:pt modelId="{B8150F42-9F8C-7B4C-8C89-30E13B6CA86D}" type="pres">
      <dgm:prSet presAssocID="{6C69347D-D013-834E-BD87-D0E09A6A6F83}" presName="level2Shape" presStyleLbl="node3" presStyleIdx="1" presStyleCnt="4"/>
      <dgm:spPr/>
    </dgm:pt>
    <dgm:pt modelId="{3A90D506-F7E9-6E40-9927-3469C9D0882B}" type="pres">
      <dgm:prSet presAssocID="{6C69347D-D013-834E-BD87-D0E09A6A6F83}" presName="hierChild3" presStyleCnt="0"/>
      <dgm:spPr/>
    </dgm:pt>
    <dgm:pt modelId="{AE11EECB-38D5-CB41-9018-691B9FB7D498}" type="pres">
      <dgm:prSet presAssocID="{7B5B13FA-EFFA-484A-BE9D-73248668885C}" presName="Name25" presStyleLbl="parChTrans1D2" presStyleIdx="1" presStyleCnt="2"/>
      <dgm:spPr/>
    </dgm:pt>
    <dgm:pt modelId="{7A2DF6E3-E49C-624D-AADC-8149A031ED56}" type="pres">
      <dgm:prSet presAssocID="{7B5B13FA-EFFA-484A-BE9D-73248668885C}" presName="connTx" presStyleLbl="parChTrans1D2" presStyleIdx="1" presStyleCnt="2"/>
      <dgm:spPr/>
    </dgm:pt>
    <dgm:pt modelId="{B7240785-E6B1-DC40-B3B7-280DAAB5BFC9}" type="pres">
      <dgm:prSet presAssocID="{77CD4709-F49E-4062-BC8E-D38C81E729FE}" presName="Name30" presStyleCnt="0"/>
      <dgm:spPr/>
    </dgm:pt>
    <dgm:pt modelId="{4343DC37-6797-4440-B6A4-AE9697171105}" type="pres">
      <dgm:prSet presAssocID="{77CD4709-F49E-4062-BC8E-D38C81E729FE}" presName="level2Shape" presStyleLbl="node2" presStyleIdx="1" presStyleCnt="2"/>
      <dgm:spPr/>
    </dgm:pt>
    <dgm:pt modelId="{AE6C0C87-0B52-EF43-BE73-94FDC4D144CF}" type="pres">
      <dgm:prSet presAssocID="{77CD4709-F49E-4062-BC8E-D38C81E729FE}" presName="hierChild3" presStyleCnt="0"/>
      <dgm:spPr/>
    </dgm:pt>
    <dgm:pt modelId="{550284E6-C405-8A47-A60E-03CE042668FA}" type="pres">
      <dgm:prSet presAssocID="{054EF48A-C4DD-0546-B27D-7738A04E373A}" presName="Name25" presStyleLbl="parChTrans1D3" presStyleIdx="2" presStyleCnt="4"/>
      <dgm:spPr/>
    </dgm:pt>
    <dgm:pt modelId="{DEA812D8-0B3B-4641-A149-CFBFFCCC501D}" type="pres">
      <dgm:prSet presAssocID="{054EF48A-C4DD-0546-B27D-7738A04E373A}" presName="connTx" presStyleLbl="parChTrans1D3" presStyleIdx="2" presStyleCnt="4"/>
      <dgm:spPr/>
    </dgm:pt>
    <dgm:pt modelId="{D6281135-D341-B346-8EB1-D491C69CB9F8}" type="pres">
      <dgm:prSet presAssocID="{15F21478-38AC-5C47-B9CF-44B433ECC899}" presName="Name30" presStyleCnt="0"/>
      <dgm:spPr/>
    </dgm:pt>
    <dgm:pt modelId="{82D6D31D-7B30-E14D-BB49-C40A5307BAD2}" type="pres">
      <dgm:prSet presAssocID="{15F21478-38AC-5C47-B9CF-44B433ECC899}" presName="level2Shape" presStyleLbl="node3" presStyleIdx="2" presStyleCnt="4"/>
      <dgm:spPr/>
    </dgm:pt>
    <dgm:pt modelId="{53CD742A-966B-824C-B46E-8B8F587FCCC3}" type="pres">
      <dgm:prSet presAssocID="{15F21478-38AC-5C47-B9CF-44B433ECC899}" presName="hierChild3" presStyleCnt="0"/>
      <dgm:spPr/>
    </dgm:pt>
    <dgm:pt modelId="{3599DC01-1453-294B-B856-59E92B5643BB}" type="pres">
      <dgm:prSet presAssocID="{9BF0A875-A2B1-5B42-94C1-3C81DBB262E5}" presName="Name25" presStyleLbl="parChTrans1D3" presStyleIdx="3" presStyleCnt="4"/>
      <dgm:spPr/>
    </dgm:pt>
    <dgm:pt modelId="{4C0873C4-BA15-864A-8FCB-C54253ADCBA8}" type="pres">
      <dgm:prSet presAssocID="{9BF0A875-A2B1-5B42-94C1-3C81DBB262E5}" presName="connTx" presStyleLbl="parChTrans1D3" presStyleIdx="3" presStyleCnt="4"/>
      <dgm:spPr/>
    </dgm:pt>
    <dgm:pt modelId="{CC8CBE75-4405-FA46-AE3B-910D97628ABD}" type="pres">
      <dgm:prSet presAssocID="{901CD9CE-8E02-9A43-8158-82ECC2234CAB}" presName="Name30" presStyleCnt="0"/>
      <dgm:spPr/>
    </dgm:pt>
    <dgm:pt modelId="{E8DE8703-1A80-9944-BE87-B1CA76C5D010}" type="pres">
      <dgm:prSet presAssocID="{901CD9CE-8E02-9A43-8158-82ECC2234CAB}" presName="level2Shape" presStyleLbl="node3" presStyleIdx="3" presStyleCnt="4"/>
      <dgm:spPr/>
    </dgm:pt>
    <dgm:pt modelId="{D4C1EC24-A841-D44E-8433-678BE3673DE0}" type="pres">
      <dgm:prSet presAssocID="{901CD9CE-8E02-9A43-8158-82ECC2234CAB}" presName="hierChild3" presStyleCnt="0"/>
      <dgm:spPr/>
    </dgm:pt>
    <dgm:pt modelId="{4DABF1E8-B0FB-CA4A-890F-A419F950DC67}" type="pres">
      <dgm:prSet presAssocID="{4988A201-83A4-40BD-9503-A4989CF7B1FF}" presName="bgShapesFlow" presStyleCnt="0"/>
      <dgm:spPr/>
    </dgm:pt>
  </dgm:ptLst>
  <dgm:cxnLst>
    <dgm:cxn modelId="{D1E35609-6E93-204A-8C38-3ED1B94825C4}" type="presOf" srcId="{9BF0A875-A2B1-5B42-94C1-3C81DBB262E5}" destId="{4C0873C4-BA15-864A-8FCB-C54253ADCBA8}" srcOrd="1" destOrd="0" presId="urn:microsoft.com/office/officeart/2005/8/layout/hierarchy5"/>
    <dgm:cxn modelId="{D6D81C0D-1836-BD48-B159-4665CA040DA3}" srcId="{447AF393-C64F-A747-B2AD-EC0B35178EF2}" destId="{6C69347D-D013-834E-BD87-D0E09A6A6F83}" srcOrd="1" destOrd="0" parTransId="{4B0540D1-C966-4047-BC76-B21EC0306EF4}" sibTransId="{CE0D68E4-0997-5B40-9FD2-0FAF5D5487A5}"/>
    <dgm:cxn modelId="{9BD1CC0E-0134-9B4F-9635-39E061C2DA1C}" type="presOf" srcId="{7B5B13FA-EFFA-484A-BE9D-73248668885C}" destId="{AE11EECB-38D5-CB41-9018-691B9FB7D498}" srcOrd="0" destOrd="0" presId="urn:microsoft.com/office/officeart/2005/8/layout/hierarchy5"/>
    <dgm:cxn modelId="{CE9C6C0F-6270-504F-AA6B-2B939050ACDD}" type="presOf" srcId="{78C7EB69-0ED5-9A4F-9A97-D775A742B191}" destId="{780B63FA-695B-7E44-ACC2-D0ABD300F945}" srcOrd="0" destOrd="0" presId="urn:microsoft.com/office/officeart/2005/8/layout/hierarchy5"/>
    <dgm:cxn modelId="{9D0FF214-2E0E-2F42-AA10-73CB6BC12B3F}" type="presOf" srcId="{4B0540D1-C966-4047-BC76-B21EC0306EF4}" destId="{08902997-B9E6-8740-BA78-CF864667AB26}" srcOrd="0" destOrd="0" presId="urn:microsoft.com/office/officeart/2005/8/layout/hierarchy5"/>
    <dgm:cxn modelId="{26336816-FF30-7B49-A661-AB932A1054E0}" srcId="{447AF393-C64F-A747-B2AD-EC0B35178EF2}" destId="{78C7EB69-0ED5-9A4F-9A97-D775A742B191}" srcOrd="0" destOrd="0" parTransId="{4BE2AFEC-2814-B24B-A3C3-DC341D41537B}" sibTransId="{1CB974C1-6C34-734F-87E1-BFE2F386D3A7}"/>
    <dgm:cxn modelId="{05138016-E7F3-234C-A3B4-AE5B11785601}" srcId="{77CD4709-F49E-4062-BC8E-D38C81E729FE}" destId="{15F21478-38AC-5C47-B9CF-44B433ECC899}" srcOrd="0" destOrd="0" parTransId="{054EF48A-C4DD-0546-B27D-7738A04E373A}" sibTransId="{D9A6F8BA-52C8-3B44-B606-9364B70C48C2}"/>
    <dgm:cxn modelId="{C8879619-A468-F043-BC79-404D6553A6C3}" type="presOf" srcId="{FA7196F8-8391-7C40-8816-1B39929463DB}" destId="{9445AC97-99D5-F94B-A518-3CD0678C9594}" srcOrd="1" destOrd="0" presId="urn:microsoft.com/office/officeart/2005/8/layout/hierarchy5"/>
    <dgm:cxn modelId="{97764A1D-F62B-4320-9C2B-069FC8B7387C}" srcId="{536DB5A8-3812-234E-A934-087B0BFEAD8D}" destId="{77CD4709-F49E-4062-BC8E-D38C81E729FE}" srcOrd="1" destOrd="0" parTransId="{7B5B13FA-EFFA-484A-BE9D-73248668885C}" sibTransId="{92950631-E353-4606-B884-0754C8E0AC7D}"/>
    <dgm:cxn modelId="{9F024126-09D1-694C-BC4E-65DD1DAFB8D6}" type="presOf" srcId="{901CD9CE-8E02-9A43-8158-82ECC2234CAB}" destId="{E8DE8703-1A80-9944-BE87-B1CA76C5D010}" srcOrd="0" destOrd="0" presId="urn:microsoft.com/office/officeart/2005/8/layout/hierarchy5"/>
    <dgm:cxn modelId="{1D8B842A-5FA6-8740-B2B9-A5BD1550FB61}" type="presOf" srcId="{7B5B13FA-EFFA-484A-BE9D-73248668885C}" destId="{7A2DF6E3-E49C-624D-AADC-8149A031ED56}" srcOrd="1" destOrd="0" presId="urn:microsoft.com/office/officeart/2005/8/layout/hierarchy5"/>
    <dgm:cxn modelId="{7B9B8F35-89CC-C246-9A3B-FE91D37F7D58}" srcId="{77CD4709-F49E-4062-BC8E-D38C81E729FE}" destId="{901CD9CE-8E02-9A43-8158-82ECC2234CAB}" srcOrd="1" destOrd="0" parTransId="{9BF0A875-A2B1-5B42-94C1-3C81DBB262E5}" sibTransId="{FAF882A4-ACF4-0E42-B9EC-F410D06D7BD5}"/>
    <dgm:cxn modelId="{28F1EF3B-A960-0F46-A673-ABA53F43A005}" type="presOf" srcId="{447AF393-C64F-A747-B2AD-EC0B35178EF2}" destId="{217A3EAF-08E3-574F-AA4A-11D5317EE237}" srcOrd="0" destOrd="0" presId="urn:microsoft.com/office/officeart/2005/8/layout/hierarchy5"/>
    <dgm:cxn modelId="{624C4259-F532-2D40-A53B-87423DEC119F}" type="presOf" srcId="{054EF48A-C4DD-0546-B27D-7738A04E373A}" destId="{DEA812D8-0B3B-4641-A149-CFBFFCCC501D}" srcOrd="1" destOrd="0" presId="urn:microsoft.com/office/officeart/2005/8/layout/hierarchy5"/>
    <dgm:cxn modelId="{4F5414A9-36EC-BD48-A4B6-AB39A2422837}" type="presOf" srcId="{054EF48A-C4DD-0546-B27D-7738A04E373A}" destId="{550284E6-C405-8A47-A60E-03CE042668FA}" srcOrd="0" destOrd="0" presId="urn:microsoft.com/office/officeart/2005/8/layout/hierarchy5"/>
    <dgm:cxn modelId="{EB94C0B3-D331-F441-8062-3BF269A75123}" type="presOf" srcId="{6C69347D-D013-834E-BD87-D0E09A6A6F83}" destId="{B8150F42-9F8C-7B4C-8C89-30E13B6CA86D}" srcOrd="0" destOrd="0" presId="urn:microsoft.com/office/officeart/2005/8/layout/hierarchy5"/>
    <dgm:cxn modelId="{E1B63AC5-9930-154D-8BA7-AE14A77AF6E1}" srcId="{4988A201-83A4-40BD-9503-A4989CF7B1FF}" destId="{536DB5A8-3812-234E-A934-087B0BFEAD8D}" srcOrd="0" destOrd="0" parTransId="{DBA28146-E7E6-D848-A05C-08EE06997F43}" sibTransId="{F3BC7A2E-EF6A-0744-A895-43B56373C570}"/>
    <dgm:cxn modelId="{03FA5CC5-9006-A64F-9F35-2A896FD5F325}" type="presOf" srcId="{4BE2AFEC-2814-B24B-A3C3-DC341D41537B}" destId="{181222ED-2698-1541-AB6D-4EA2FE13096F}" srcOrd="1" destOrd="0" presId="urn:microsoft.com/office/officeart/2005/8/layout/hierarchy5"/>
    <dgm:cxn modelId="{9264A2D3-20C2-DB47-8EF6-251F3AAF4953}" type="presOf" srcId="{9BF0A875-A2B1-5B42-94C1-3C81DBB262E5}" destId="{3599DC01-1453-294B-B856-59E92B5643BB}" srcOrd="0" destOrd="0" presId="urn:microsoft.com/office/officeart/2005/8/layout/hierarchy5"/>
    <dgm:cxn modelId="{C25F7ED9-5496-A146-A3FE-ABBF379ADE1A}" srcId="{536DB5A8-3812-234E-A934-087B0BFEAD8D}" destId="{447AF393-C64F-A747-B2AD-EC0B35178EF2}" srcOrd="0" destOrd="0" parTransId="{FA7196F8-8391-7C40-8816-1B39929463DB}" sibTransId="{84E99738-FAF1-964E-AF9F-666FA620F553}"/>
    <dgm:cxn modelId="{F48C2DDE-8799-B443-A305-DA523422187A}" type="presOf" srcId="{4BE2AFEC-2814-B24B-A3C3-DC341D41537B}" destId="{45D0C318-66AE-034C-90DC-FAA52AB8E075}" srcOrd="0" destOrd="0" presId="urn:microsoft.com/office/officeart/2005/8/layout/hierarchy5"/>
    <dgm:cxn modelId="{FC46C8E5-4EA9-8240-A4EA-6005A6197E1C}" type="presOf" srcId="{15F21478-38AC-5C47-B9CF-44B433ECC899}" destId="{82D6D31D-7B30-E14D-BB49-C40A5307BAD2}" srcOrd="0" destOrd="0" presId="urn:microsoft.com/office/officeart/2005/8/layout/hierarchy5"/>
    <dgm:cxn modelId="{601C9EE7-62E0-824C-83BE-2CF5F8E83AA2}" type="presOf" srcId="{4B0540D1-C966-4047-BC76-B21EC0306EF4}" destId="{CC1A8559-9095-CD4C-A16C-466735AEC30E}" srcOrd="1" destOrd="0" presId="urn:microsoft.com/office/officeart/2005/8/layout/hierarchy5"/>
    <dgm:cxn modelId="{9390D6ED-D858-2846-B4D5-308841059561}" type="presOf" srcId="{536DB5A8-3812-234E-A934-087B0BFEAD8D}" destId="{A4A34717-72F3-334F-BEDB-89297A0B6C47}" srcOrd="0" destOrd="0" presId="urn:microsoft.com/office/officeart/2005/8/layout/hierarchy5"/>
    <dgm:cxn modelId="{C0FDF7ED-BD9B-5647-827A-93443A6AED88}" type="presOf" srcId="{77CD4709-F49E-4062-BC8E-D38C81E729FE}" destId="{4343DC37-6797-4440-B6A4-AE9697171105}" srcOrd="0" destOrd="0" presId="urn:microsoft.com/office/officeart/2005/8/layout/hierarchy5"/>
    <dgm:cxn modelId="{BA19B4F0-9F60-1347-9B4D-36384A131767}" type="presOf" srcId="{FA7196F8-8391-7C40-8816-1B39929463DB}" destId="{F02B5EAC-EB15-BF40-BEE1-ECEC9515AA44}" srcOrd="0" destOrd="0" presId="urn:microsoft.com/office/officeart/2005/8/layout/hierarchy5"/>
    <dgm:cxn modelId="{7C4B60F8-59FD-2343-8779-AF90D2F4DCCD}" type="presOf" srcId="{4988A201-83A4-40BD-9503-A4989CF7B1FF}" destId="{751FC842-F4D7-4943-917B-BE98E85850D0}" srcOrd="0" destOrd="0" presId="urn:microsoft.com/office/officeart/2005/8/layout/hierarchy5"/>
    <dgm:cxn modelId="{32C51996-BDCB-EB47-92B0-DDF44300BA8E}" type="presParOf" srcId="{751FC842-F4D7-4943-917B-BE98E85850D0}" destId="{6251AB8E-4953-D248-9945-ACCFCFFEB31B}" srcOrd="0" destOrd="0" presId="urn:microsoft.com/office/officeart/2005/8/layout/hierarchy5"/>
    <dgm:cxn modelId="{91B3F1C3-682F-0244-BD42-6284584395EC}" type="presParOf" srcId="{6251AB8E-4953-D248-9945-ACCFCFFEB31B}" destId="{AA136066-762A-074A-BBE0-CD2878074DE1}" srcOrd="0" destOrd="0" presId="urn:microsoft.com/office/officeart/2005/8/layout/hierarchy5"/>
    <dgm:cxn modelId="{1693C62D-5711-D84B-A9A2-F635398B6AFD}" type="presParOf" srcId="{AA136066-762A-074A-BBE0-CD2878074DE1}" destId="{A2E86447-C576-424B-8FC5-A123A2EE01A9}" srcOrd="0" destOrd="0" presId="urn:microsoft.com/office/officeart/2005/8/layout/hierarchy5"/>
    <dgm:cxn modelId="{B7AD01BA-3453-664A-96C6-8175D84161C7}" type="presParOf" srcId="{A2E86447-C576-424B-8FC5-A123A2EE01A9}" destId="{A4A34717-72F3-334F-BEDB-89297A0B6C47}" srcOrd="0" destOrd="0" presId="urn:microsoft.com/office/officeart/2005/8/layout/hierarchy5"/>
    <dgm:cxn modelId="{46106DA4-0E8E-3545-B7C0-C79ABCBEA459}" type="presParOf" srcId="{A2E86447-C576-424B-8FC5-A123A2EE01A9}" destId="{FEB2BC8A-30F1-A24C-9DA3-62997023BF1C}" srcOrd="1" destOrd="0" presId="urn:microsoft.com/office/officeart/2005/8/layout/hierarchy5"/>
    <dgm:cxn modelId="{7F712044-CD0A-1547-8E0D-37B56A285544}" type="presParOf" srcId="{FEB2BC8A-30F1-A24C-9DA3-62997023BF1C}" destId="{F02B5EAC-EB15-BF40-BEE1-ECEC9515AA44}" srcOrd="0" destOrd="0" presId="urn:microsoft.com/office/officeart/2005/8/layout/hierarchy5"/>
    <dgm:cxn modelId="{29558D76-8663-1C48-BC62-50B66A3E64C4}" type="presParOf" srcId="{F02B5EAC-EB15-BF40-BEE1-ECEC9515AA44}" destId="{9445AC97-99D5-F94B-A518-3CD0678C9594}" srcOrd="0" destOrd="0" presId="urn:microsoft.com/office/officeart/2005/8/layout/hierarchy5"/>
    <dgm:cxn modelId="{652FC661-9EA6-CA40-AA25-9A02D1C8FF04}" type="presParOf" srcId="{FEB2BC8A-30F1-A24C-9DA3-62997023BF1C}" destId="{47752370-C806-354B-8530-B32E3CA6DE7A}" srcOrd="1" destOrd="0" presId="urn:microsoft.com/office/officeart/2005/8/layout/hierarchy5"/>
    <dgm:cxn modelId="{78670F36-25A3-C541-98BF-23A44750F70A}" type="presParOf" srcId="{47752370-C806-354B-8530-B32E3CA6DE7A}" destId="{217A3EAF-08E3-574F-AA4A-11D5317EE237}" srcOrd="0" destOrd="0" presId="urn:microsoft.com/office/officeart/2005/8/layout/hierarchy5"/>
    <dgm:cxn modelId="{5A881C44-923A-DE42-BE6E-4D76E02D28E9}" type="presParOf" srcId="{47752370-C806-354B-8530-B32E3CA6DE7A}" destId="{D2506CAB-AF95-EC41-8073-6773E10283FE}" srcOrd="1" destOrd="0" presId="urn:microsoft.com/office/officeart/2005/8/layout/hierarchy5"/>
    <dgm:cxn modelId="{D00ECE0D-35B2-6F47-B83B-CFFBDF104F94}" type="presParOf" srcId="{D2506CAB-AF95-EC41-8073-6773E10283FE}" destId="{45D0C318-66AE-034C-90DC-FAA52AB8E075}" srcOrd="0" destOrd="0" presId="urn:microsoft.com/office/officeart/2005/8/layout/hierarchy5"/>
    <dgm:cxn modelId="{F888E608-EC5B-C349-893F-6CFA97A23944}" type="presParOf" srcId="{45D0C318-66AE-034C-90DC-FAA52AB8E075}" destId="{181222ED-2698-1541-AB6D-4EA2FE13096F}" srcOrd="0" destOrd="0" presId="urn:microsoft.com/office/officeart/2005/8/layout/hierarchy5"/>
    <dgm:cxn modelId="{05BFBA99-DF92-CC4A-B503-98F39E65B761}" type="presParOf" srcId="{D2506CAB-AF95-EC41-8073-6773E10283FE}" destId="{3045DE1C-B7BC-2047-809E-9CDF4D09D9EF}" srcOrd="1" destOrd="0" presId="urn:microsoft.com/office/officeart/2005/8/layout/hierarchy5"/>
    <dgm:cxn modelId="{56DAC968-C7AC-6345-B0BF-A816C825EF4E}" type="presParOf" srcId="{3045DE1C-B7BC-2047-809E-9CDF4D09D9EF}" destId="{780B63FA-695B-7E44-ACC2-D0ABD300F945}" srcOrd="0" destOrd="0" presId="urn:microsoft.com/office/officeart/2005/8/layout/hierarchy5"/>
    <dgm:cxn modelId="{2C588AA5-9568-1943-ADA8-86EF13E789FF}" type="presParOf" srcId="{3045DE1C-B7BC-2047-809E-9CDF4D09D9EF}" destId="{05162D0C-3227-794F-9CF1-719A111CB73C}" srcOrd="1" destOrd="0" presId="urn:microsoft.com/office/officeart/2005/8/layout/hierarchy5"/>
    <dgm:cxn modelId="{5AA627DB-4CC5-314F-98F5-2C2EDD4F7F36}" type="presParOf" srcId="{D2506CAB-AF95-EC41-8073-6773E10283FE}" destId="{08902997-B9E6-8740-BA78-CF864667AB26}" srcOrd="2" destOrd="0" presId="urn:microsoft.com/office/officeart/2005/8/layout/hierarchy5"/>
    <dgm:cxn modelId="{7A100180-D586-E243-85E7-563CFA7FD30C}" type="presParOf" srcId="{08902997-B9E6-8740-BA78-CF864667AB26}" destId="{CC1A8559-9095-CD4C-A16C-466735AEC30E}" srcOrd="0" destOrd="0" presId="urn:microsoft.com/office/officeart/2005/8/layout/hierarchy5"/>
    <dgm:cxn modelId="{539E5F65-30F7-2A4B-90FF-8741E4E7953A}" type="presParOf" srcId="{D2506CAB-AF95-EC41-8073-6773E10283FE}" destId="{E4D3F353-8C0A-1842-B6C2-90BABCEF0CDC}" srcOrd="3" destOrd="0" presId="urn:microsoft.com/office/officeart/2005/8/layout/hierarchy5"/>
    <dgm:cxn modelId="{571C19E0-CDEE-AD4C-9C81-5F3F8CCE6962}" type="presParOf" srcId="{E4D3F353-8C0A-1842-B6C2-90BABCEF0CDC}" destId="{B8150F42-9F8C-7B4C-8C89-30E13B6CA86D}" srcOrd="0" destOrd="0" presId="urn:microsoft.com/office/officeart/2005/8/layout/hierarchy5"/>
    <dgm:cxn modelId="{159CD7A9-E7BB-C84C-861A-5D6DFD5488FB}" type="presParOf" srcId="{E4D3F353-8C0A-1842-B6C2-90BABCEF0CDC}" destId="{3A90D506-F7E9-6E40-9927-3469C9D0882B}" srcOrd="1" destOrd="0" presId="urn:microsoft.com/office/officeart/2005/8/layout/hierarchy5"/>
    <dgm:cxn modelId="{86202ECE-16DB-7E4A-8DE0-E2316DA04B88}" type="presParOf" srcId="{FEB2BC8A-30F1-A24C-9DA3-62997023BF1C}" destId="{AE11EECB-38D5-CB41-9018-691B9FB7D498}" srcOrd="2" destOrd="0" presId="urn:microsoft.com/office/officeart/2005/8/layout/hierarchy5"/>
    <dgm:cxn modelId="{D590BD6A-7AD2-0845-992A-2FE3EE82E9BE}" type="presParOf" srcId="{AE11EECB-38D5-CB41-9018-691B9FB7D498}" destId="{7A2DF6E3-E49C-624D-AADC-8149A031ED56}" srcOrd="0" destOrd="0" presId="urn:microsoft.com/office/officeart/2005/8/layout/hierarchy5"/>
    <dgm:cxn modelId="{7692AD2A-879A-B04A-8894-AC12BB6CC368}" type="presParOf" srcId="{FEB2BC8A-30F1-A24C-9DA3-62997023BF1C}" destId="{B7240785-E6B1-DC40-B3B7-280DAAB5BFC9}" srcOrd="3" destOrd="0" presId="urn:microsoft.com/office/officeart/2005/8/layout/hierarchy5"/>
    <dgm:cxn modelId="{75CCFAAD-8DD8-CB46-B597-D7F212225246}" type="presParOf" srcId="{B7240785-E6B1-DC40-B3B7-280DAAB5BFC9}" destId="{4343DC37-6797-4440-B6A4-AE9697171105}" srcOrd="0" destOrd="0" presId="urn:microsoft.com/office/officeart/2005/8/layout/hierarchy5"/>
    <dgm:cxn modelId="{A74C4F8B-FE42-A346-AAF5-20E8844A94D3}" type="presParOf" srcId="{B7240785-E6B1-DC40-B3B7-280DAAB5BFC9}" destId="{AE6C0C87-0B52-EF43-BE73-94FDC4D144CF}" srcOrd="1" destOrd="0" presId="urn:microsoft.com/office/officeart/2005/8/layout/hierarchy5"/>
    <dgm:cxn modelId="{D5FF6C59-5012-804F-B57E-6B989CD97381}" type="presParOf" srcId="{AE6C0C87-0B52-EF43-BE73-94FDC4D144CF}" destId="{550284E6-C405-8A47-A60E-03CE042668FA}" srcOrd="0" destOrd="0" presId="urn:microsoft.com/office/officeart/2005/8/layout/hierarchy5"/>
    <dgm:cxn modelId="{2E7D1107-95B3-EE45-B90E-F7F785A6B949}" type="presParOf" srcId="{550284E6-C405-8A47-A60E-03CE042668FA}" destId="{DEA812D8-0B3B-4641-A149-CFBFFCCC501D}" srcOrd="0" destOrd="0" presId="urn:microsoft.com/office/officeart/2005/8/layout/hierarchy5"/>
    <dgm:cxn modelId="{91FE68AF-E113-5440-A2B7-0768AA056D37}" type="presParOf" srcId="{AE6C0C87-0B52-EF43-BE73-94FDC4D144CF}" destId="{D6281135-D341-B346-8EB1-D491C69CB9F8}" srcOrd="1" destOrd="0" presId="urn:microsoft.com/office/officeart/2005/8/layout/hierarchy5"/>
    <dgm:cxn modelId="{690004D0-969E-F443-B216-ED307937930E}" type="presParOf" srcId="{D6281135-D341-B346-8EB1-D491C69CB9F8}" destId="{82D6D31D-7B30-E14D-BB49-C40A5307BAD2}" srcOrd="0" destOrd="0" presId="urn:microsoft.com/office/officeart/2005/8/layout/hierarchy5"/>
    <dgm:cxn modelId="{52802699-3313-C64C-BD82-22CB01F7281E}" type="presParOf" srcId="{D6281135-D341-B346-8EB1-D491C69CB9F8}" destId="{53CD742A-966B-824C-B46E-8B8F587FCCC3}" srcOrd="1" destOrd="0" presId="urn:microsoft.com/office/officeart/2005/8/layout/hierarchy5"/>
    <dgm:cxn modelId="{55AB4246-7C29-8142-A4BD-951BA3A18F51}" type="presParOf" srcId="{AE6C0C87-0B52-EF43-BE73-94FDC4D144CF}" destId="{3599DC01-1453-294B-B856-59E92B5643BB}" srcOrd="2" destOrd="0" presId="urn:microsoft.com/office/officeart/2005/8/layout/hierarchy5"/>
    <dgm:cxn modelId="{A55EF585-5E60-AE46-BCF3-D7713080DBA2}" type="presParOf" srcId="{3599DC01-1453-294B-B856-59E92B5643BB}" destId="{4C0873C4-BA15-864A-8FCB-C54253ADCBA8}" srcOrd="0" destOrd="0" presId="urn:microsoft.com/office/officeart/2005/8/layout/hierarchy5"/>
    <dgm:cxn modelId="{6DDA0E9F-0E25-4349-97D7-6A7854CAA177}" type="presParOf" srcId="{AE6C0C87-0B52-EF43-BE73-94FDC4D144CF}" destId="{CC8CBE75-4405-FA46-AE3B-910D97628ABD}" srcOrd="3" destOrd="0" presId="urn:microsoft.com/office/officeart/2005/8/layout/hierarchy5"/>
    <dgm:cxn modelId="{ADCD5EC9-E2FC-EF41-964B-8EDCCA66B9EB}" type="presParOf" srcId="{CC8CBE75-4405-FA46-AE3B-910D97628ABD}" destId="{E8DE8703-1A80-9944-BE87-B1CA76C5D010}" srcOrd="0" destOrd="0" presId="urn:microsoft.com/office/officeart/2005/8/layout/hierarchy5"/>
    <dgm:cxn modelId="{96F7C248-D535-7345-A998-502354833ADE}" type="presParOf" srcId="{CC8CBE75-4405-FA46-AE3B-910D97628ABD}" destId="{D4C1EC24-A841-D44E-8433-678BE3673DE0}" srcOrd="1" destOrd="0" presId="urn:microsoft.com/office/officeart/2005/8/layout/hierarchy5"/>
    <dgm:cxn modelId="{CF8EADB5-6016-E642-AFA0-90D3AECDCAF4}" type="presParOf" srcId="{751FC842-F4D7-4943-917B-BE98E85850D0}" destId="{4DABF1E8-B0FB-CA4A-890F-A419F950DC6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4A9A3-609D-E445-BEBC-9854065E884E}">
      <dsp:nvSpPr>
        <dsp:cNvPr id="0" name=""/>
        <dsp:cNvSpPr/>
      </dsp:nvSpPr>
      <dsp:spPr>
        <a:xfrm>
          <a:off x="0" y="1040290"/>
          <a:ext cx="3023870" cy="1920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C72CB0-C553-1446-9EBD-226114211BF2}">
      <dsp:nvSpPr>
        <dsp:cNvPr id="0" name=""/>
        <dsp:cNvSpPr/>
      </dsp:nvSpPr>
      <dsp:spPr>
        <a:xfrm>
          <a:off x="335985" y="1359476"/>
          <a:ext cx="3023870" cy="1920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900" kern="1200" dirty="0"/>
            <a:t>Необхідність в зручному способі</a:t>
          </a:r>
          <a:r>
            <a:rPr lang="uk-UA" sz="1900" kern="1200" dirty="0"/>
            <a:t> обробки даних пов’язаних з обліком ІТ</a:t>
          </a:r>
          <a:r>
            <a:rPr lang="ru-RU" sz="1900" kern="1200" dirty="0"/>
            <a:t>-</a:t>
          </a:r>
          <a:r>
            <a:rPr lang="uk-UA" sz="1900" kern="1200" dirty="0"/>
            <a:t>обладнанням на факультеті</a:t>
          </a:r>
          <a:r>
            <a:rPr lang="ru-UA" sz="1900" kern="1200" dirty="0"/>
            <a:t> </a:t>
          </a:r>
          <a:endParaRPr lang="en-US" sz="1900" kern="1200" dirty="0"/>
        </a:p>
      </dsp:txBody>
      <dsp:txXfrm>
        <a:off x="392224" y="1415715"/>
        <a:ext cx="2911392" cy="1807679"/>
      </dsp:txXfrm>
    </dsp:sp>
    <dsp:sp modelId="{C1CAAD31-54AA-FB46-AEA9-A536216809AD}">
      <dsp:nvSpPr>
        <dsp:cNvPr id="0" name=""/>
        <dsp:cNvSpPr/>
      </dsp:nvSpPr>
      <dsp:spPr>
        <a:xfrm>
          <a:off x="3695841" y="1040290"/>
          <a:ext cx="3023870" cy="1920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1BCE6F-7E28-EE48-BD48-822679913E54}">
      <dsp:nvSpPr>
        <dsp:cNvPr id="0" name=""/>
        <dsp:cNvSpPr/>
      </dsp:nvSpPr>
      <dsp:spPr>
        <a:xfrm>
          <a:off x="4031827" y="1359476"/>
          <a:ext cx="3023870" cy="1920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/>
            <a:t>Пришвидшення ведення обліку та систематизації ІТ</a:t>
          </a:r>
          <a:r>
            <a:rPr lang="ru-RU" sz="1900" kern="1200" dirty="0"/>
            <a:t>-</a:t>
          </a:r>
          <a:r>
            <a:rPr lang="uk-UA" sz="1900" kern="1200" dirty="0"/>
            <a:t>обладнання</a:t>
          </a:r>
          <a:endParaRPr lang="ru-RU" sz="1900" kern="1200" dirty="0"/>
        </a:p>
      </dsp:txBody>
      <dsp:txXfrm>
        <a:off x="4088066" y="1415715"/>
        <a:ext cx="2911392" cy="1807679"/>
      </dsp:txXfrm>
    </dsp:sp>
    <dsp:sp modelId="{93452C17-154B-A24B-A41F-5F006EC7277B}">
      <dsp:nvSpPr>
        <dsp:cNvPr id="0" name=""/>
        <dsp:cNvSpPr/>
      </dsp:nvSpPr>
      <dsp:spPr>
        <a:xfrm>
          <a:off x="7391683" y="1040290"/>
          <a:ext cx="3023870" cy="1920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23424E-4AD2-F344-830A-957C07EDA5DF}">
      <dsp:nvSpPr>
        <dsp:cNvPr id="0" name=""/>
        <dsp:cNvSpPr/>
      </dsp:nvSpPr>
      <dsp:spPr>
        <a:xfrm>
          <a:off x="7727669" y="1359476"/>
          <a:ext cx="3023870" cy="1920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900" kern="1200" dirty="0"/>
            <a:t>Заміна паперових актів специфікацій персональних комп’ютерів та актів проведених робіт на цифровий аналог</a:t>
          </a:r>
          <a:endParaRPr lang="en-US" sz="1900" kern="1200" dirty="0"/>
        </a:p>
      </dsp:txBody>
      <dsp:txXfrm>
        <a:off x="7783908" y="1415715"/>
        <a:ext cx="2911392" cy="1807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34717-72F3-334F-BEDB-89297A0B6C47}">
      <dsp:nvSpPr>
        <dsp:cNvPr id="0" name=""/>
        <dsp:cNvSpPr/>
      </dsp:nvSpPr>
      <dsp:spPr>
        <a:xfrm>
          <a:off x="12429" y="1908973"/>
          <a:ext cx="2211909" cy="110595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 dirty="0"/>
            <a:t>Створення веб-сервісу </a:t>
          </a:r>
          <a:r>
            <a:rPr lang="ru-UA" sz="1400" kern="1200" dirty="0"/>
            <a:t>для ведення обліку та систематизації ІТ</a:t>
          </a:r>
          <a:r>
            <a:rPr lang="uk-UA" sz="1400" kern="1200" dirty="0"/>
            <a:t>-</a:t>
          </a:r>
          <a:r>
            <a:rPr lang="ru-UA" sz="1400" kern="1200" dirty="0"/>
            <a:t>обладнання </a:t>
          </a:r>
          <a:r>
            <a:rPr lang="uk-UA" sz="1400" kern="1200" dirty="0"/>
            <a:t>на підприємствах</a:t>
          </a:r>
          <a:endParaRPr lang="ru-RU" sz="1400" kern="1200" dirty="0"/>
        </a:p>
      </dsp:txBody>
      <dsp:txXfrm>
        <a:off x="44821" y="1941365"/>
        <a:ext cx="2147125" cy="1041170"/>
      </dsp:txXfrm>
    </dsp:sp>
    <dsp:sp modelId="{F02B5EAC-EB15-BF40-BEE1-ECEC9515AA44}">
      <dsp:nvSpPr>
        <dsp:cNvPr id="0" name=""/>
        <dsp:cNvSpPr/>
      </dsp:nvSpPr>
      <dsp:spPr>
        <a:xfrm rot="18289469">
          <a:off x="1892058" y="1805812"/>
          <a:ext cx="154932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49323" y="20214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627987" y="1787294"/>
        <a:ext cx="77466" cy="77466"/>
      </dsp:txXfrm>
    </dsp:sp>
    <dsp:sp modelId="{217A3EAF-08E3-574F-AA4A-11D5317EE237}">
      <dsp:nvSpPr>
        <dsp:cNvPr id="0" name=""/>
        <dsp:cNvSpPr/>
      </dsp:nvSpPr>
      <dsp:spPr>
        <a:xfrm>
          <a:off x="3109101" y="637125"/>
          <a:ext cx="2211909" cy="1105954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/>
            <a:t>Створити список всіх наявних компонент ІТ</a:t>
          </a:r>
          <a:r>
            <a:rPr lang="uk-UA" sz="1400" kern="1200"/>
            <a:t>-</a:t>
          </a:r>
          <a:r>
            <a:rPr lang="ru-UA" sz="1400" kern="1200"/>
            <a:t>обладнання</a:t>
          </a:r>
          <a:endParaRPr lang="ru-RU" sz="1400" kern="1200"/>
        </a:p>
      </dsp:txBody>
      <dsp:txXfrm>
        <a:off x="3141493" y="669517"/>
        <a:ext cx="2147125" cy="1041170"/>
      </dsp:txXfrm>
    </dsp:sp>
    <dsp:sp modelId="{45D0C318-66AE-034C-90DC-FAA52AB8E075}">
      <dsp:nvSpPr>
        <dsp:cNvPr id="0" name=""/>
        <dsp:cNvSpPr/>
      </dsp:nvSpPr>
      <dsp:spPr>
        <a:xfrm rot="19457599">
          <a:off x="5218597" y="851926"/>
          <a:ext cx="10895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89589" y="20214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736153" y="844901"/>
        <a:ext cx="54479" cy="54479"/>
      </dsp:txXfrm>
    </dsp:sp>
    <dsp:sp modelId="{780B63FA-695B-7E44-ACC2-D0ABD300F945}">
      <dsp:nvSpPr>
        <dsp:cNvPr id="0" name=""/>
        <dsp:cNvSpPr/>
      </dsp:nvSpPr>
      <dsp:spPr>
        <a:xfrm>
          <a:off x="6205774" y="1202"/>
          <a:ext cx="2211909" cy="1105954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Спроектувати</a:t>
          </a:r>
          <a:r>
            <a:rPr lang="ru-UA" sz="1400" kern="1200"/>
            <a:t> відповідні</a:t>
          </a:r>
          <a:r>
            <a:rPr lang="uk-UA" sz="1400" kern="1200"/>
            <a:t> моделі</a:t>
          </a:r>
          <a:endParaRPr lang="ru-RU" sz="1400" kern="1200"/>
        </a:p>
      </dsp:txBody>
      <dsp:txXfrm>
        <a:off x="6238166" y="33594"/>
        <a:ext cx="2147125" cy="1041170"/>
      </dsp:txXfrm>
    </dsp:sp>
    <dsp:sp modelId="{08902997-B9E6-8740-BA78-CF864667AB26}">
      <dsp:nvSpPr>
        <dsp:cNvPr id="0" name=""/>
        <dsp:cNvSpPr/>
      </dsp:nvSpPr>
      <dsp:spPr>
        <a:xfrm rot="2142401">
          <a:off x="5218597" y="1487850"/>
          <a:ext cx="10895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89589" y="20214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736153" y="1480825"/>
        <a:ext cx="54479" cy="54479"/>
      </dsp:txXfrm>
    </dsp:sp>
    <dsp:sp modelId="{B8150F42-9F8C-7B4C-8C89-30E13B6CA86D}">
      <dsp:nvSpPr>
        <dsp:cNvPr id="0" name=""/>
        <dsp:cNvSpPr/>
      </dsp:nvSpPr>
      <dsp:spPr>
        <a:xfrm>
          <a:off x="6205774" y="1273049"/>
          <a:ext cx="2211909" cy="1105954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Розробити форми для роботи з моделями</a:t>
          </a:r>
          <a:endParaRPr lang="ru-RU" sz="1400" kern="1200"/>
        </a:p>
      </dsp:txBody>
      <dsp:txXfrm>
        <a:off x="6238166" y="1305441"/>
        <a:ext cx="2147125" cy="1041170"/>
      </dsp:txXfrm>
    </dsp:sp>
    <dsp:sp modelId="{AE11EECB-38D5-CB41-9018-691B9FB7D498}">
      <dsp:nvSpPr>
        <dsp:cNvPr id="0" name=""/>
        <dsp:cNvSpPr/>
      </dsp:nvSpPr>
      <dsp:spPr>
        <a:xfrm rot="3310531">
          <a:off x="1892058" y="3077660"/>
          <a:ext cx="154932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549323" y="20214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7987" y="3059141"/>
        <a:ext cx="77466" cy="77466"/>
      </dsp:txXfrm>
    </dsp:sp>
    <dsp:sp modelId="{4343DC37-6797-4440-B6A4-AE9697171105}">
      <dsp:nvSpPr>
        <dsp:cNvPr id="0" name=""/>
        <dsp:cNvSpPr/>
      </dsp:nvSpPr>
      <dsp:spPr>
        <a:xfrm>
          <a:off x="3109101" y="3180821"/>
          <a:ext cx="2211909" cy="1105954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/>
            <a:t>Дослідити </a:t>
          </a:r>
          <a:r>
            <a:rPr lang="ru-RU" sz="1400" kern="1200"/>
            <a:t>поточну </a:t>
          </a:r>
          <a:r>
            <a:rPr lang="ru-UA" sz="1400" kern="1200"/>
            <a:t>структуру</a:t>
          </a:r>
          <a:r>
            <a:rPr lang="ru-RU" sz="1400" kern="1200"/>
            <a:t> ведення обл</a:t>
          </a:r>
          <a:r>
            <a:rPr lang="uk-UA" sz="1400" kern="1200"/>
            <a:t>і</a:t>
          </a:r>
          <a:r>
            <a:rPr lang="ru-RU" sz="1400" kern="1200"/>
            <a:t>ку </a:t>
          </a:r>
          <a:r>
            <a:rPr lang="ru-UA" sz="1400" kern="1200"/>
            <a:t>ІТ</a:t>
          </a:r>
          <a:r>
            <a:rPr lang="uk-UA" sz="1400" kern="1200"/>
            <a:t>-</a:t>
          </a:r>
          <a:r>
            <a:rPr lang="ru-UA" sz="1400" kern="1200"/>
            <a:t>обладнання</a:t>
          </a:r>
          <a:endParaRPr lang="en-US" sz="1400" kern="1200"/>
        </a:p>
      </dsp:txBody>
      <dsp:txXfrm>
        <a:off x="3141493" y="3213213"/>
        <a:ext cx="2147125" cy="1041170"/>
      </dsp:txXfrm>
    </dsp:sp>
    <dsp:sp modelId="{550284E6-C405-8A47-A60E-03CE042668FA}">
      <dsp:nvSpPr>
        <dsp:cNvPr id="0" name=""/>
        <dsp:cNvSpPr/>
      </dsp:nvSpPr>
      <dsp:spPr>
        <a:xfrm rot="19457599">
          <a:off x="5218597" y="3395621"/>
          <a:ext cx="10895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89589" y="20214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736153" y="3388597"/>
        <a:ext cx="54479" cy="54479"/>
      </dsp:txXfrm>
    </dsp:sp>
    <dsp:sp modelId="{82D6D31D-7B30-E14D-BB49-C40A5307BAD2}">
      <dsp:nvSpPr>
        <dsp:cNvPr id="0" name=""/>
        <dsp:cNvSpPr/>
      </dsp:nvSpPr>
      <dsp:spPr>
        <a:xfrm>
          <a:off x="6205774" y="2544897"/>
          <a:ext cx="2211909" cy="1105954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UA" sz="1400" kern="1200"/>
            <a:t>Розробити функціонально-логічну схему </a:t>
          </a:r>
          <a:r>
            <a:rPr lang="uk-UA" sz="1400" kern="1200"/>
            <a:t>сервісу</a:t>
          </a:r>
          <a:endParaRPr lang="ru-UA" sz="1400" kern="1200"/>
        </a:p>
      </dsp:txBody>
      <dsp:txXfrm>
        <a:off x="6238166" y="2577289"/>
        <a:ext cx="2147125" cy="1041170"/>
      </dsp:txXfrm>
    </dsp:sp>
    <dsp:sp modelId="{3599DC01-1453-294B-B856-59E92B5643BB}">
      <dsp:nvSpPr>
        <dsp:cNvPr id="0" name=""/>
        <dsp:cNvSpPr/>
      </dsp:nvSpPr>
      <dsp:spPr>
        <a:xfrm rot="2142401">
          <a:off x="5218597" y="4031545"/>
          <a:ext cx="10895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089589" y="20214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736153" y="4024520"/>
        <a:ext cx="54479" cy="54479"/>
      </dsp:txXfrm>
    </dsp:sp>
    <dsp:sp modelId="{E8DE8703-1A80-9944-BE87-B1CA76C5D010}">
      <dsp:nvSpPr>
        <dsp:cNvPr id="0" name=""/>
        <dsp:cNvSpPr/>
      </dsp:nvSpPr>
      <dsp:spPr>
        <a:xfrm>
          <a:off x="6205774" y="3816745"/>
          <a:ext cx="2211909" cy="1105954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400" kern="1200"/>
            <a:t>Реалізувати функції відображення</a:t>
          </a:r>
          <a:endParaRPr lang="ru-UA" sz="1400" kern="1200"/>
        </a:p>
      </dsp:txBody>
      <dsp:txXfrm>
        <a:off x="6238166" y="3849137"/>
        <a:ext cx="2147125" cy="1041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5722-73AD-4B4C-9AC1-4AAE050784A5}" type="datetimeFigureOut">
              <a:rPr lang="ru-UA" smtClean="0"/>
              <a:t>20.05.2021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05FD-B7A9-FD49-A1F8-C2FCECCC0B3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7011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805FD-B7A9-FD49-A1F8-C2FCECCC0B38}" type="slidenum">
              <a:rPr lang="ru-UA" smtClean="0"/>
              <a:t>11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1987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6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4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6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4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4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2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11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3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4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CBF894BB-9C8F-4571-B56B-F2357AA63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748" b="1416"/>
          <a:stretch/>
        </p:blipFill>
        <p:spPr>
          <a:xfrm>
            <a:off x="7207" y="8313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CE351-D7F5-8A46-B8E8-40F2156D0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5399" y="146688"/>
            <a:ext cx="8595597" cy="28091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uk-UA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Ліпський </a:t>
            </a:r>
            <a:br>
              <a:rPr lang="uk-UA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uk-UA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ДАНИЇЛ ОЛЕКСАНДРОВИЧ</a:t>
            </a:r>
            <a:br>
              <a:rPr lang="uk-UA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uk-UA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uk-UA" sz="2800" dirty="0">
                <a:solidFill>
                  <a:schemeClr val="bg1"/>
                </a:solidFill>
              </a:rPr>
              <a:t>« </a:t>
            </a:r>
            <a:r>
              <a:rPr lang="en-US" sz="2800" dirty="0">
                <a:solidFill>
                  <a:srgbClr val="FFFFFF"/>
                </a:solidFill>
              </a:rPr>
              <a:t>СТВОРЕННЯ ВЕБ-СЕРВІСУ ДЛЯ ВЕДЕННЯ ОБЛІКУ ТА СИСТЕМАТИЗАЦІЇ ІТ-ОБЛАДНАННЯ </a:t>
            </a:r>
            <a:r>
              <a:rPr lang="uk-UA" sz="2800" dirty="0">
                <a:solidFill>
                  <a:srgbClr val="FFFFFF"/>
                </a:solidFill>
              </a:rPr>
              <a:t>В</a:t>
            </a:r>
            <a:r>
              <a:rPr lang="en-US" sz="2800" dirty="0">
                <a:solidFill>
                  <a:srgbClr val="FFFFFF"/>
                </a:solidFill>
              </a:rPr>
              <a:t> ЗАКЛАДАХ ВИЩОЇ ОСВІТИ</a:t>
            </a:r>
            <a:r>
              <a:rPr lang="ru-RU" sz="2800" dirty="0"/>
              <a:t> </a:t>
            </a:r>
            <a:r>
              <a:rPr lang="ru-RU" sz="2800" dirty="0">
                <a:solidFill>
                  <a:schemeClr val="bg1"/>
                </a:solidFill>
              </a:rPr>
              <a:t>»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1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B99659D7-F28F-DA48-8E7D-8A2844E947F1}"/>
              </a:ext>
            </a:extLst>
          </p:cNvPr>
          <p:cNvSpPr txBox="1"/>
          <p:nvPr/>
        </p:nvSpPr>
        <p:spPr>
          <a:xfrm>
            <a:off x="2267689" y="3312859"/>
            <a:ext cx="7656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ДОПОВІДЬ</a:t>
            </a:r>
          </a:p>
          <a:p>
            <a:pPr algn="ctr"/>
            <a:r>
              <a:rPr lang="uk-UA" dirty="0">
                <a:solidFill>
                  <a:schemeClr val="bg1"/>
                </a:solidFill>
              </a:rPr>
              <a:t>по к</a:t>
            </a:r>
            <a:r>
              <a:rPr lang="en-US" dirty="0">
                <a:solidFill>
                  <a:schemeClr val="bg1"/>
                </a:solidFill>
              </a:rPr>
              <a:t>валіфікаці</a:t>
            </a:r>
            <a:r>
              <a:rPr lang="uk-UA" dirty="0">
                <a:solidFill>
                  <a:schemeClr val="bg1"/>
                </a:solidFill>
              </a:rPr>
              <a:t>й</a:t>
            </a:r>
            <a:r>
              <a:rPr lang="en-US" dirty="0">
                <a:solidFill>
                  <a:schemeClr val="bg1"/>
                </a:solidFill>
              </a:rPr>
              <a:t>н</a:t>
            </a:r>
            <a:r>
              <a:rPr lang="uk-UA" dirty="0">
                <a:solidFill>
                  <a:schemeClr val="bg1"/>
                </a:solidFill>
              </a:rPr>
              <a:t>ій</a:t>
            </a:r>
            <a:r>
              <a:rPr lang="en-US" dirty="0">
                <a:solidFill>
                  <a:schemeClr val="bg1"/>
                </a:solidFill>
              </a:rPr>
              <a:t> робот</a:t>
            </a:r>
            <a:r>
              <a:rPr lang="uk-UA" dirty="0">
                <a:solidFill>
                  <a:schemeClr val="bg1"/>
                </a:solidFill>
              </a:rPr>
              <a:t>і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на здобуття ступеня бакалавра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за спеціальністю 121 Інженерія програмного забезпечення</a:t>
            </a:r>
            <a:br>
              <a:rPr lang="en-US" dirty="0">
                <a:solidFill>
                  <a:schemeClr val="bg1"/>
                </a:solidFill>
              </a:rPr>
            </a:b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81" name="Подзаголовок 2">
            <a:extLst>
              <a:ext uri="{FF2B5EF4-FFF2-40B4-BE49-F238E27FC236}">
                <a16:creationId xmlns:a16="http://schemas.microsoft.com/office/drawing/2014/main" id="{9F37CBE0-408A-2D46-BFC2-4CF4D2A9AAA2}"/>
              </a:ext>
            </a:extLst>
          </p:cNvPr>
          <p:cNvSpPr txBox="1">
            <a:spLocks/>
          </p:cNvSpPr>
          <p:nvPr/>
        </p:nvSpPr>
        <p:spPr>
          <a:xfrm>
            <a:off x="6494497" y="5424242"/>
            <a:ext cx="5073881" cy="1029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600" dirty="0">
                <a:solidFill>
                  <a:schemeClr val="bg1"/>
                </a:solidFill>
              </a:rPr>
              <a:t>Науковий керівник: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доцент, кандидат фіз.-мат. наук Шевченко В</a:t>
            </a:r>
            <a:r>
              <a:rPr lang="uk-UA" sz="1600" dirty="0">
                <a:solidFill>
                  <a:schemeClr val="bg1"/>
                </a:solidFill>
              </a:rPr>
              <a:t>.</a:t>
            </a:r>
            <a:r>
              <a:rPr lang="en-US" sz="1600" dirty="0">
                <a:solidFill>
                  <a:schemeClr val="bg1"/>
                </a:solidFill>
              </a:rPr>
              <a:t> П</a:t>
            </a:r>
            <a:r>
              <a:rPr lang="uk-UA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7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641F9-BB07-0449-A14F-E371D4FD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890" y="150575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Вікно вибору обладнання та комплектуючих для додавання </a:t>
            </a:r>
            <a:br>
              <a:rPr lang="en-US" sz="3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1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366A01F-B5C1-0B4E-AA13-392ECCCE64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4781858" y="1806236"/>
            <a:ext cx="6694252" cy="4351264"/>
          </a:xfrm>
          <a:prstGeom prst="rect">
            <a:avLst/>
          </a:prstGeom>
        </p:spPr>
      </p:pic>
      <p:sp>
        <p:nvSpPr>
          <p:cNvPr id="2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412DE88-768F-A945-829B-5C3382DB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15" y="1252635"/>
            <a:ext cx="4428583" cy="43527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Вікно додавання обладнання</a:t>
            </a:r>
            <a:b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2FC701-A6B6-7B4E-931D-783D739140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6012196" y="487012"/>
            <a:ext cx="5192605" cy="5883972"/>
          </a:xfrm>
          <a:prstGeom prst="rect">
            <a:avLst/>
          </a:prstGeom>
        </p:spPr>
      </p:pic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7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5481A-C831-434F-9A85-D362D3FE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65" y="150575"/>
            <a:ext cx="6518819" cy="25003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Вікно зі списком комплектуючих до обладнання</a:t>
            </a:r>
            <a:b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1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2C16BA-EEC9-2149-9F8D-9191FC95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6731965" y="575159"/>
            <a:ext cx="5103456" cy="5670510"/>
          </a:xfrm>
          <a:prstGeom prst="rect">
            <a:avLst/>
          </a:prstGeom>
        </p:spPr>
      </p:pic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418F4B9-D537-CA4D-82B7-3ABDA2EEC7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517690" y="2450900"/>
            <a:ext cx="5696585" cy="3417950"/>
          </a:xfrm>
          <a:prstGeom prst="rect">
            <a:avLst/>
          </a:prstGeom>
        </p:spPr>
      </p:pic>
      <p:sp>
        <p:nvSpPr>
          <p:cNvPr id="3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2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227A0-35A1-D142-AF9C-F6A471AF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15" y="268502"/>
            <a:ext cx="7025709" cy="19459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Вікно зі списком обладнання</a:t>
            </a:r>
            <a:b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6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9A9AD0-C4E0-3D44-B22D-06C7DE4EEF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397876" y="1477831"/>
            <a:ext cx="6760844" cy="4783299"/>
          </a:xfrm>
          <a:prstGeom prst="rect">
            <a:avLst/>
          </a:prstGeom>
        </p:spPr>
      </p:pic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2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917C1-A268-0F4C-8297-5F811558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13" y="333487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Паспорт обладнання</a:t>
            </a:r>
            <a:br>
              <a:rPr lang="en-US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1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DA8EC3-4191-0A43-A3FB-47C440D8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5144146" y="2187829"/>
            <a:ext cx="6723541" cy="4336684"/>
          </a:xfrm>
          <a:prstGeom prst="rect">
            <a:avLst/>
          </a:prstGeom>
        </p:spPr>
      </p:pic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B5959-7A41-AD4E-86BA-F7FC0E2B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8" y="1509996"/>
            <a:ext cx="4648386" cy="41894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Вікно редагування обладнання</a:t>
            </a:r>
            <a:b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1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AF83FF-18C7-5F46-A4DA-63C67381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4557807" y="689018"/>
            <a:ext cx="7102955" cy="5735637"/>
          </a:xfrm>
          <a:prstGeom prst="rect">
            <a:avLst/>
          </a:prstGeom>
        </p:spPr>
      </p:pic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3378A-DA43-7B40-93A6-7828581D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3" y="316070"/>
            <a:ext cx="6607710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Вікно перегляду актів виконаних робіт</a:t>
            </a:r>
            <a:b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1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51106AF-042E-EA4D-AE6C-B45114DF8D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6772019" y="374678"/>
            <a:ext cx="5156628" cy="331313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42A1D24-5C8F-2941-AD20-60E7E67D8A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468319" y="2774995"/>
            <a:ext cx="5893727" cy="3433094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E171D29-F6C6-FD45-8226-1965EE4905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6768210" y="4259283"/>
            <a:ext cx="5160437" cy="12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468F4-E430-8041-AAF2-83782160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93" y="150575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Вікно додавання акту виконаних робіт </a:t>
            </a:r>
            <a:b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1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9BDB724-3C40-DE4F-A758-6A3B9049FB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3376352" y="1699297"/>
            <a:ext cx="7837153" cy="4565141"/>
          </a:xfrm>
          <a:prstGeom prst="rect">
            <a:avLst/>
          </a:prstGeom>
        </p:spPr>
      </p:pic>
      <p:sp>
        <p:nvSpPr>
          <p:cNvPr id="4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683DE-9B82-8A4F-9D54-5FDB167C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5" y="8313"/>
            <a:ext cx="11815429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Вікно детального перегляду акту виконаних робіт </a:t>
            </a:r>
            <a:br>
              <a:rPr lang="en-US" sz="4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1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435495-EF89-204A-8C74-11497B36425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2503399" y="1692773"/>
            <a:ext cx="7185199" cy="4867974"/>
          </a:xfrm>
          <a:prstGeom prst="rect">
            <a:avLst/>
          </a:prstGeom>
        </p:spPr>
      </p:pic>
      <p:sp>
        <p:nvSpPr>
          <p:cNvPr id="4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5F888BF-342A-A44A-8F3F-7BB6BD67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170185"/>
            <a:ext cx="10515600" cy="1325563"/>
          </a:xfrm>
        </p:spPr>
        <p:txBody>
          <a:bodyPr/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ДЯКУЮ ЗА УВАГУ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0184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AB453-B578-3C47-A711-42B2EEE5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812"/>
            <a:ext cx="980491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АКТУАЛЬНІСТЬ ТЕМИ</a:t>
            </a:r>
            <a:endParaRPr lang="en-US" sz="4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Текст 3">
            <a:extLst>
              <a:ext uri="{FF2B5EF4-FFF2-40B4-BE49-F238E27FC236}">
                <a16:creationId xmlns:a16="http://schemas.microsoft.com/office/drawing/2014/main" id="{ADDA66A5-46C2-4E57-990B-B52D2E857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5526138"/>
              </p:ext>
            </p:extLst>
          </p:nvPr>
        </p:nvGraphicFramePr>
        <p:xfrm>
          <a:off x="1078175" y="1928207"/>
          <a:ext cx="10751540" cy="431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03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5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56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E722A-B87B-4D71-8DF0-CB71A4CBA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1875" b="21875"/>
          <a:stretch/>
        </p:blipFill>
        <p:spPr>
          <a:xfrm>
            <a:off x="0" y="8313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21639-5F15-0047-9408-B6FF25F0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22" y="397678"/>
            <a:ext cx="6031345" cy="132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Мета та</a:t>
            </a:r>
            <a:r>
              <a:rPr lang="uk-UA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завдання роботи </a:t>
            </a:r>
          </a:p>
        </p:txBody>
      </p:sp>
      <p:sp>
        <p:nvSpPr>
          <p:cNvPr id="7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7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75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Текст 3">
            <a:extLst>
              <a:ext uri="{FF2B5EF4-FFF2-40B4-BE49-F238E27FC236}">
                <a16:creationId xmlns:a16="http://schemas.microsoft.com/office/drawing/2014/main" id="{0FE0BE50-5E8D-5149-848A-0FAAF2257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143178"/>
              </p:ext>
            </p:extLst>
          </p:nvPr>
        </p:nvGraphicFramePr>
        <p:xfrm>
          <a:off x="1822468" y="1612469"/>
          <a:ext cx="8430113" cy="492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963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EC60DA0-5A88-5540-A68E-3D5875AA37BA}"/>
              </a:ext>
            </a:extLst>
          </p:cNvPr>
          <p:cNvPicPr>
            <a:picLocks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l="-20854" t="-14119" r="-20391" b="-14111"/>
          <a:stretch/>
        </p:blipFill>
        <p:spPr>
          <a:xfrm>
            <a:off x="9067838" y="3771044"/>
            <a:ext cx="2516400" cy="2516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DAD4C5-E1BD-AA4D-BF9A-73F8BFE6D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l="533" t="20902" r="64903" b="8199"/>
          <a:stretch/>
        </p:blipFill>
        <p:spPr>
          <a:xfrm>
            <a:off x="6190454" y="892486"/>
            <a:ext cx="2511018" cy="25109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C4A04C7-3587-EE45-A23E-433CD728EB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l="8860" t="-1578" r="8860" b="-1578"/>
          <a:stretch/>
        </p:blipFill>
        <p:spPr>
          <a:xfrm>
            <a:off x="6185072" y="3827007"/>
            <a:ext cx="2516400" cy="25002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E23F07-95E3-4445-9F1E-153DBF7F4A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l="14202" r="13908" b="-3"/>
          <a:stretch/>
        </p:blipFill>
        <p:spPr>
          <a:xfrm>
            <a:off x="9067838" y="935938"/>
            <a:ext cx="2516400" cy="2424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Заголовок 36">
            <a:extLst>
              <a:ext uri="{FF2B5EF4-FFF2-40B4-BE49-F238E27FC236}">
                <a16:creationId xmlns:a16="http://schemas.microsoft.com/office/drawing/2014/main" id="{A2A6077A-1260-A54C-BA0D-8024F410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24" y="1429022"/>
            <a:ext cx="6347918" cy="36002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Об'єкт, </a:t>
            </a:r>
            <a:br>
              <a:rPr lang="en-US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методи </a:t>
            </a:r>
            <a:r>
              <a:rPr lang="ru-RU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ТА</a:t>
            </a:r>
            <a:br>
              <a:rPr lang="ru-RU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засоби </a:t>
            </a:r>
            <a:br>
              <a:rPr lang="ru-RU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розробки</a:t>
            </a:r>
          </a:p>
        </p:txBody>
      </p:sp>
    </p:spTree>
    <p:extLst>
      <p:ext uri="{BB962C8B-B14F-4D97-AF65-F5344CB8AC3E}">
        <p14:creationId xmlns:p14="http://schemas.microsoft.com/office/powerpoint/2010/main" val="3084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LEGO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B68B8542-E353-6548-868E-C721618BA1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12" b="92812" l="9744" r="89776">
                        <a14:foregroundMark x1="59744" y1="90096" x2="51757" y2="92812"/>
                        <a14:foregroundMark x1="51757" y1="92812" x2="46176" y2="90370"/>
                        <a14:foregroundMark x1="47380" y1="89038" x2="52875" y2="88339"/>
                        <a14:foregroundMark x1="52875" y1="88339" x2="61502" y2="89776"/>
                        <a14:foregroundMark x1="26837" y1="55911" x2="24601" y2="63738"/>
                        <a14:foregroundMark x1="24281" y1="72204" x2="27122" y2="76644"/>
                        <a14:foregroundMark x1="28980" y1="77595" x2="26677" y2="63099"/>
                        <a14:foregroundMark x1="26677" y1="63099" x2="27636" y2="55431"/>
                        <a14:foregroundMark x1="24722" y1="75549" x2="35783" y2="84185"/>
                        <a14:foregroundMark x1="46006" y1="7188" x2="46166" y2="5112"/>
                        <a14:foregroundMark x1="24441" y1="64058" x2="24281" y2="72045"/>
                        <a14:foregroundMark x1="24281" y1="72045" x2="25559" y2="64058"/>
                        <a14:foregroundMark x1="25559" y1="64058" x2="24601" y2="72045"/>
                        <a14:foregroundMark x1="24601" y1="72045" x2="24601" y2="72045"/>
                        <a14:foregroundMark x1="43300" y1="85251" x2="43930" y2="88339"/>
                        <a14:foregroundMark x1="42676" y1="82197" x2="43091" y2="84228"/>
                        <a14:foregroundMark x1="42332" y1="80511" x2="42430" y2="80990"/>
                        <a14:foregroundMark x1="43163" y1="80671" x2="43131" y2="80351"/>
                        <a14:foregroundMark x1="43495" y1="83991" x2="43307" y2="82109"/>
                        <a14:foregroundMark x1="43930" y1="88339" x2="43591" y2="84951"/>
                        <a14:foregroundMark x1="43131" y1="80351" x2="42492" y2="80511"/>
                        <a14:foregroundMark x1="42060" y1="80446" x2="41853" y2="80032"/>
                        <a14:backgroundMark x1="35623" y1="84505" x2="36422" y2="84665"/>
                        <a14:backgroundMark x1="42332" y1="89137" x2="43450" y2="89457"/>
                        <a14:backgroundMark x1="44702" y1="90163" x2="45847" y2="90735"/>
                        <a14:backgroundMark x1="43291" y1="89457" x2="44495" y2="90059"/>
                        <a14:backgroundMark x1="22684" y1="77316" x2="36102" y2="84185"/>
                        <a14:backgroundMark x1="23628" y1="73995" x2="23642" y2="75559"/>
                        <a14:backgroundMark x1="23610" y1="72031" x2="23622" y2="73347"/>
                        <a14:backgroundMark x1="23482" y1="58147" x2="23534" y2="63815"/>
                        <a14:backgroundMark x1="38658" y1="84824" x2="41853" y2="86741"/>
                        <a14:backgroundMark x1="41534" y1="85144" x2="41853" y2="85623"/>
                        <a14:backgroundMark x1="41534" y1="82907" x2="41054" y2="82907"/>
                        <a14:backgroundMark x1="41214" y1="81949" x2="41214" y2="81629"/>
                        <a14:backgroundMark x1="41693" y1="81310" x2="41853" y2="81150"/>
                        <a14:backgroundMark x1="42013" y1="80671" x2="42013" y2="82109"/>
                        <a14:backgroundMark x1="42013" y1="81150" x2="42173" y2="82268"/>
                        <a14:backgroundMark x1="42013" y1="80990" x2="42013" y2="816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890" y="478143"/>
            <a:ext cx="2542058" cy="25420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7C9B8C-9A01-E648-8AD4-5BE8CEA92E1F}"/>
              </a:ext>
            </a:extLst>
          </p:cNvPr>
          <p:cNvPicPr>
            <a:picLocks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l="-7661" t="-43639" r="-9420" b="-59333"/>
          <a:stretch/>
        </p:blipFill>
        <p:spPr>
          <a:xfrm>
            <a:off x="716119" y="3837800"/>
            <a:ext cx="2541600" cy="254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5AD76C-1959-2345-9689-8CF8B7F1178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00" b="91125" l="10000" r="90000">
                        <a14:foregroundMark x1="54375" y1="13375" x2="55250" y2="13000"/>
                        <a14:foregroundMark x1="43250" y1="11500" x2="45750" y2="9500"/>
                        <a14:foregroundMark x1="66250" y1="66625" x2="59875" y2="85875"/>
                        <a14:foregroundMark x1="59875" y1="85875" x2="40625" y2="82500"/>
                        <a14:foregroundMark x1="40625" y1="82500" x2="67500" y2="70375"/>
                        <a14:foregroundMark x1="53750" y1="14250" x2="56125" y2="12625"/>
                        <a14:foregroundMark x1="33000" y1="66750" x2="31500" y2="69625"/>
                        <a14:foregroundMark x1="29250" y1="68250" x2="29250" y2="68750"/>
                        <a14:foregroundMark x1="29500" y1="68250" x2="29500" y2="69125"/>
                        <a14:foregroundMark x1="44875" y1="90875" x2="54250" y2="91125"/>
                        <a14:foregroundMark x1="42125" y1="83625" x2="42875" y2="82125"/>
                        <a14:foregroundMark x1="37250" y1="80125" x2="29250" y2="71250"/>
                        <a14:foregroundMark x1="29000" y1="70625" x2="28750" y2="69000"/>
                        <a14:foregroundMark x1="28625" y1="69125" x2="28500" y2="69000"/>
                        <a14:foregroundMark x1="29250" y1="71000" x2="28500" y2="68875"/>
                        <a14:foregroundMark x1="32875" y1="79000" x2="32625" y2="81750"/>
                        <a14:foregroundMark x1="32500" y1="81375" x2="33750" y2="81750"/>
                        <a14:foregroundMark x1="33500" y1="82375" x2="32125" y2="82875"/>
                        <a14:foregroundMark x1="32750" y1="82375" x2="33375" y2="82500"/>
                        <a14:foregroundMark x1="30375" y1="78375" x2="32750" y2="82000"/>
                        <a14:foregroundMark x1="31750" y1="78500" x2="31750" y2="74875"/>
                        <a14:foregroundMark x1="31500" y1="74750" x2="31000" y2="76250"/>
                        <a14:foregroundMark x1="30625" y1="74625" x2="31000" y2="77125"/>
                        <a14:foregroundMark x1="30875" y1="76375" x2="31125" y2="76625"/>
                        <a14:foregroundMark x1="30500" y1="75500" x2="30500" y2="74750"/>
                        <a14:foregroundMark x1="31000" y1="78375" x2="30875" y2="77375"/>
                        <a14:foregroundMark x1="30375" y1="76125" x2="31750" y2="79500"/>
                        <a14:foregroundMark x1="30500" y1="75000" x2="30000" y2="73625"/>
                        <a14:foregroundMark x1="28750" y1="71750" x2="29125" y2="69875"/>
                        <a14:foregroundMark x1="29250" y1="71625" x2="29125" y2="70875"/>
                        <a14:foregroundMark x1="30375" y1="77125" x2="31000" y2="74375"/>
                        <a14:foregroundMark x1="30125" y1="74375" x2="30750" y2="74375"/>
                        <a14:foregroundMark x1="28625" y1="69000" x2="29000" y2="71500"/>
                        <a14:foregroundMark x1="29125" y1="69750" x2="28750" y2="69250"/>
                        <a14:foregroundMark x1="28250" y1="68875" x2="28750" y2="68750"/>
                        <a14:backgroundMark x1="30377" y1="82252" x2="14250" y2="80750"/>
                        <a14:backgroundMark x1="34375" y1="82625" x2="33649" y2="82557"/>
                        <a14:backgroundMark x1="28152" y1="67214" x2="28500" y2="66875"/>
                        <a14:backgroundMark x1="27124" y1="68215" x2="27862" y2="67497"/>
                        <a14:backgroundMark x1="14250" y1="80750" x2="27088" y2="68250"/>
                        <a14:backgroundMark x1="28500" y1="66875" x2="28803" y2="67872"/>
                        <a14:backgroundMark x1="38500" y1="90625" x2="44000" y2="91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509" y="478601"/>
            <a:ext cx="2541600" cy="254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C75EE0-CA21-7242-B949-D3D68327BB1C}"/>
              </a:ext>
            </a:extLst>
          </p:cNvPr>
          <p:cNvPicPr>
            <a:picLocks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64" b="89796" l="5556" r="93000">
                        <a14:foregroundMark x1="92111" y1="52608" x2="92000" y2="53175"/>
                        <a14:foregroundMark x1="92222" y1="52608" x2="92667" y2="54308"/>
                        <a14:backgroundMark x1="9111" y1="49320" x2="5333" y2="55215"/>
                        <a14:backgroundMark x1="5333" y1="55215" x2="9222" y2="49433"/>
                        <a14:backgroundMark x1="9222" y1="49433" x2="6778" y2="53061"/>
                        <a14:backgroundMark x1="7667" y1="48753" x2="9556" y2="48980"/>
                        <a14:backgroundMark x1="8556" y1="49660" x2="9667" y2="48980"/>
                        <a14:backgroundMark x1="90000" y1="46145" x2="93222" y2="522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509" y="3837800"/>
            <a:ext cx="2541600" cy="25420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63617-E4C3-754F-8599-953E7384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518" y="2158200"/>
            <a:ext cx="5315192" cy="254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Можливі </a:t>
            </a:r>
            <a:b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сфери застосування</a:t>
            </a:r>
          </a:p>
        </p:txBody>
      </p:sp>
    </p:spTree>
    <p:extLst>
      <p:ext uri="{BB962C8B-B14F-4D97-AF65-F5344CB8AC3E}">
        <p14:creationId xmlns:p14="http://schemas.microsoft.com/office/powerpoint/2010/main" val="10329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4949779-71E8-4019-B789-AFB28B6E9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39"/>
          <a:stretch/>
        </p:blipFill>
        <p:spPr>
          <a:xfrm>
            <a:off x="23" y="8313"/>
            <a:ext cx="12191977" cy="68580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5FEC2BB-5616-CE45-932E-E434ED6D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8" y="2196724"/>
            <a:ext cx="6630316" cy="35702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ІНТЕРФЕЙС КОРИСТУВАЧА</a:t>
            </a:r>
            <a:b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72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234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4F91EF-3200-3B4E-894E-BD1057DB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1583023" y="2823291"/>
            <a:ext cx="3637659" cy="33365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39C3BC-A685-704A-8F9B-41FEAC0B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7893821" y="3683224"/>
            <a:ext cx="3797250" cy="2506681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CF4E995-4FC3-624B-B4B9-F892D05080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l="4057"/>
          <a:stretch/>
        </p:blipFill>
        <p:spPr>
          <a:xfrm>
            <a:off x="5721611" y="668095"/>
            <a:ext cx="3914499" cy="2506681"/>
          </a:xfrm>
          <a:prstGeom prst="rect">
            <a:avLst/>
          </a:prstGeom>
        </p:spPr>
      </p:pic>
      <p:sp>
        <p:nvSpPr>
          <p:cNvPr id="5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FB9E7-2BE5-CC41-BE5A-ED382B61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28" y="416818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Вікно авторизації </a:t>
            </a:r>
            <a:br>
              <a:rPr lang="en-US" sz="51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1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4150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7D351F-1A7A-C74C-91DB-A6C2B50E02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7739949" y="803656"/>
            <a:ext cx="4287388" cy="5735637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5F8B190-408E-ED4D-9ED4-6E68925F90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4728320" y="4920722"/>
            <a:ext cx="2639065" cy="11380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7156F7-DE6A-2444-ABBD-085627A9C28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4304974" y="1915343"/>
            <a:ext cx="3292833" cy="2206197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10870A-0763-6B4E-A2F9-74E7A3B5784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915870" y="2451357"/>
            <a:ext cx="2629955" cy="1134168"/>
          </a:xfrm>
          <a:prstGeom prst="rect">
            <a:avLst/>
          </a:prstGeom>
        </p:spPr>
      </p:pic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49596-838B-1148-90AE-6A344273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Головне вікно програми</a:t>
            </a:r>
          </a:p>
        </p:txBody>
      </p:sp>
      <p:pic>
        <p:nvPicPr>
          <p:cNvPr id="25" name="Рисунок 2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02C345D-9DB2-704B-9E2B-9737B64BBB6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105940" y="4363061"/>
            <a:ext cx="4249816" cy="240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9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49596-838B-1148-90AE-6A344273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78" y="272367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Вікно додавання нового користувача  </a:t>
            </a:r>
          </a:p>
        </p:txBody>
      </p:sp>
      <p:sp>
        <p:nvSpPr>
          <p:cNvPr id="5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3897779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449154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4981365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0FFA404-0746-DA4E-8CC3-885EFDE1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6816854" y="461554"/>
            <a:ext cx="3902076" cy="6096994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C339D82-5C0E-854D-AA65-3ACD9A02FB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386873" y="2795003"/>
            <a:ext cx="3379500" cy="143009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93869F-FF68-6A4E-8844-B0EBA94C6FD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tretch>
            <a:fillRect/>
          </a:stretch>
        </p:blipFill>
        <p:spPr>
          <a:xfrm>
            <a:off x="2716500" y="4738991"/>
            <a:ext cx="3379500" cy="14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810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228</Words>
  <Application>Microsoft Macintosh PowerPoint</Application>
  <PresentationFormat>Широкоэкранный</PresentationFormat>
  <Paragraphs>34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Univers</vt:lpstr>
      <vt:lpstr>GradientVTI</vt:lpstr>
      <vt:lpstr> Ліпський  ДАНИЇЛ ОЛЕКСАНДРОВИЧ  « СТВОРЕННЯ ВЕБ-СЕРВІСУ ДЛЯ ВЕДЕННЯ ОБЛІКУ ТА СИСТЕМАТИЗАЦІЇ ІТ-ОБЛАДНАННЯ В ЗАКЛАДАХ ВИЩОЇ ОСВІТИ »</vt:lpstr>
      <vt:lpstr>АКТУАЛЬНІСТЬ ТЕМИ</vt:lpstr>
      <vt:lpstr>Мета та завдання роботи </vt:lpstr>
      <vt:lpstr>Об'єкт,  методи ТА засоби  розробки</vt:lpstr>
      <vt:lpstr>Можливі  сфери застосування</vt:lpstr>
      <vt:lpstr>ІНТЕРФЕЙС КОРИСТУВАЧА </vt:lpstr>
      <vt:lpstr>Вікно авторизації  </vt:lpstr>
      <vt:lpstr>Головне вікно програми</vt:lpstr>
      <vt:lpstr>Вікно додавання нового користувача  </vt:lpstr>
      <vt:lpstr>Вікно вибору обладнання та комплектуючих для додавання  </vt:lpstr>
      <vt:lpstr>Вікно додавання обладнання </vt:lpstr>
      <vt:lpstr>Вікно зі списком комплектуючих до обладнання </vt:lpstr>
      <vt:lpstr>Вікно зі списком обладнання </vt:lpstr>
      <vt:lpstr>Паспорт обладнання </vt:lpstr>
      <vt:lpstr>Вікно редагування обладнання </vt:lpstr>
      <vt:lpstr>Вікно перегляду актів виконаних робіт </vt:lpstr>
      <vt:lpstr>Вікно додавання акту виконаних робіт  </vt:lpstr>
      <vt:lpstr>Вікно детального перегляду акту виконаних робіт  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Danial Lipsky</dc:creator>
  <cp:lastModifiedBy>Danial Lipsky</cp:lastModifiedBy>
  <cp:revision>55</cp:revision>
  <dcterms:created xsi:type="dcterms:W3CDTF">2021-05-17T10:50:41Z</dcterms:created>
  <dcterms:modified xsi:type="dcterms:W3CDTF">2021-05-20T15:27:31Z</dcterms:modified>
</cp:coreProperties>
</file>