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257AB-14BD-43D9-91D9-C12153D53C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8B3681-C4DD-40F2-A17D-59F961AC19E5}">
      <dgm:prSet custT="1"/>
      <dgm:spPr/>
      <dgm:t>
        <a:bodyPr/>
        <a:lstStyle/>
        <a:p>
          <a:r>
            <a:rPr lang="en-US" sz="1600" dirty="0"/>
            <a:t>Take the input image</a:t>
          </a:r>
        </a:p>
      </dgm:t>
    </dgm:pt>
    <dgm:pt modelId="{19E44A3E-5DD4-43DD-86DA-C6B8820BF5C7}" type="parTrans" cxnId="{EB587562-90B4-4E3E-AE43-6DE039FF240D}">
      <dgm:prSet/>
      <dgm:spPr/>
      <dgm:t>
        <a:bodyPr/>
        <a:lstStyle/>
        <a:p>
          <a:endParaRPr lang="en-US"/>
        </a:p>
      </dgm:t>
    </dgm:pt>
    <dgm:pt modelId="{D9EAC890-D9C5-47C6-9A7B-A69B43EE257C}" type="sibTrans" cxnId="{EB587562-90B4-4E3E-AE43-6DE039FF24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542E68-4392-4B9D-AE2D-AA95CF66BCD7}">
      <dgm:prSet custT="1"/>
      <dgm:spPr/>
      <dgm:t>
        <a:bodyPr/>
        <a:lstStyle/>
        <a:p>
          <a:r>
            <a:rPr lang="en-US" sz="1600" dirty="0"/>
            <a:t>Detect license plates</a:t>
          </a:r>
          <a:r>
            <a:rPr lang="uk-UA" sz="1600" dirty="0"/>
            <a:t> </a:t>
          </a:r>
          <a:r>
            <a:rPr lang="en-US" sz="1600" dirty="0"/>
            <a:t>using </a:t>
          </a:r>
          <a:r>
            <a:rPr lang="en-US" sz="1600" dirty="0" err="1"/>
            <a:t>Haar</a:t>
          </a:r>
          <a:r>
            <a:rPr lang="en-US" sz="1600" dirty="0"/>
            <a:t> Cascade</a:t>
          </a:r>
        </a:p>
      </dgm:t>
    </dgm:pt>
    <dgm:pt modelId="{B5861931-50D0-415F-B621-95CF67E4F482}" type="parTrans" cxnId="{288F2008-EED7-4C9E-A105-48B748F9AEDC}">
      <dgm:prSet/>
      <dgm:spPr/>
      <dgm:t>
        <a:bodyPr/>
        <a:lstStyle/>
        <a:p>
          <a:endParaRPr lang="en-US"/>
        </a:p>
      </dgm:t>
    </dgm:pt>
    <dgm:pt modelId="{E00E5888-99F7-4131-BA11-AEB532C323D5}" type="sibTrans" cxnId="{288F2008-EED7-4C9E-A105-48B748F9AE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BF0544-5B6C-4565-9BAC-21DC78FFEADD}">
      <dgm:prSet custT="1"/>
      <dgm:spPr/>
      <dgm:t>
        <a:bodyPr/>
        <a:lstStyle/>
        <a:p>
          <a:r>
            <a:rPr lang="en-US" sz="1600" dirty="0"/>
            <a:t>Get the coordinates and dimensions of the contours of the detected license plate</a:t>
          </a:r>
        </a:p>
      </dgm:t>
    </dgm:pt>
    <dgm:pt modelId="{60E3AA81-3587-47FC-8DC2-C5542033E235}" type="parTrans" cxnId="{64A63963-9946-4C59-ADAF-09516D382663}">
      <dgm:prSet/>
      <dgm:spPr/>
      <dgm:t>
        <a:bodyPr/>
        <a:lstStyle/>
        <a:p>
          <a:endParaRPr lang="en-US"/>
        </a:p>
      </dgm:t>
    </dgm:pt>
    <dgm:pt modelId="{3CB16B14-AE04-4506-9CA3-142E83A1230C}" type="sibTrans" cxnId="{64A63963-9946-4C59-ADAF-09516D38266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8CAC42F-C55F-A041-80FA-FB58850BDEB9}" type="pres">
      <dgm:prSet presAssocID="{51A257AB-14BD-43D9-91D9-C12153D53C2C}" presName="Name0" presStyleCnt="0">
        <dgm:presLayoutVars>
          <dgm:animLvl val="lvl"/>
          <dgm:resizeHandles val="exact"/>
        </dgm:presLayoutVars>
      </dgm:prSet>
      <dgm:spPr/>
    </dgm:pt>
    <dgm:pt modelId="{71D3E958-1852-1947-8027-1C2346EA52E2}" type="pres">
      <dgm:prSet presAssocID="{C28B3681-C4DD-40F2-A17D-59F961AC19E5}" presName="compositeNode" presStyleCnt="0">
        <dgm:presLayoutVars>
          <dgm:bulletEnabled val="1"/>
        </dgm:presLayoutVars>
      </dgm:prSet>
      <dgm:spPr/>
    </dgm:pt>
    <dgm:pt modelId="{CEE4C899-D26C-D049-A5BC-2A946B03787A}" type="pres">
      <dgm:prSet presAssocID="{C28B3681-C4DD-40F2-A17D-59F961AC19E5}" presName="bgRect" presStyleLbl="bgAccFollowNode1" presStyleIdx="0" presStyleCnt="3"/>
      <dgm:spPr/>
    </dgm:pt>
    <dgm:pt modelId="{D62A9A5D-DCEE-4541-B234-4310E7203AFF}" type="pres">
      <dgm:prSet presAssocID="{D9EAC890-D9C5-47C6-9A7B-A69B43EE257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F61D759-10A3-C546-9DAD-7FB42C946267}" type="pres">
      <dgm:prSet presAssocID="{C28B3681-C4DD-40F2-A17D-59F961AC19E5}" presName="bottomLine" presStyleLbl="alignNode1" presStyleIdx="1" presStyleCnt="6">
        <dgm:presLayoutVars/>
      </dgm:prSet>
      <dgm:spPr/>
    </dgm:pt>
    <dgm:pt modelId="{4FB93D52-094F-F448-8DB4-BB2A9D01647B}" type="pres">
      <dgm:prSet presAssocID="{C28B3681-C4DD-40F2-A17D-59F961AC19E5}" presName="nodeText" presStyleLbl="bgAccFollowNode1" presStyleIdx="0" presStyleCnt="3">
        <dgm:presLayoutVars>
          <dgm:bulletEnabled val="1"/>
        </dgm:presLayoutVars>
      </dgm:prSet>
      <dgm:spPr/>
    </dgm:pt>
    <dgm:pt modelId="{BFF1C086-C108-BF45-B612-DCA1EC09E673}" type="pres">
      <dgm:prSet presAssocID="{D9EAC890-D9C5-47C6-9A7B-A69B43EE257C}" presName="sibTrans" presStyleCnt="0"/>
      <dgm:spPr/>
    </dgm:pt>
    <dgm:pt modelId="{2FDB4C68-7B03-B144-A6B7-A32BEFB7FB6B}" type="pres">
      <dgm:prSet presAssocID="{E6542E68-4392-4B9D-AE2D-AA95CF66BCD7}" presName="compositeNode" presStyleCnt="0">
        <dgm:presLayoutVars>
          <dgm:bulletEnabled val="1"/>
        </dgm:presLayoutVars>
      </dgm:prSet>
      <dgm:spPr/>
    </dgm:pt>
    <dgm:pt modelId="{1108846C-1FA4-0F4B-B6FD-F96201EACB7B}" type="pres">
      <dgm:prSet presAssocID="{E6542E68-4392-4B9D-AE2D-AA95CF66BCD7}" presName="bgRect" presStyleLbl="bgAccFollowNode1" presStyleIdx="1" presStyleCnt="3"/>
      <dgm:spPr/>
    </dgm:pt>
    <dgm:pt modelId="{4587E51D-A464-A941-A516-6F988940A065}" type="pres">
      <dgm:prSet presAssocID="{E00E5888-99F7-4131-BA11-AEB532C323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583DE3F-B197-3E4E-91A0-783F05DD0DF2}" type="pres">
      <dgm:prSet presAssocID="{E6542E68-4392-4B9D-AE2D-AA95CF66BCD7}" presName="bottomLine" presStyleLbl="alignNode1" presStyleIdx="3" presStyleCnt="6">
        <dgm:presLayoutVars/>
      </dgm:prSet>
      <dgm:spPr/>
    </dgm:pt>
    <dgm:pt modelId="{4A434984-3692-984F-AFAA-8A55CCCE5D0E}" type="pres">
      <dgm:prSet presAssocID="{E6542E68-4392-4B9D-AE2D-AA95CF66BCD7}" presName="nodeText" presStyleLbl="bgAccFollowNode1" presStyleIdx="1" presStyleCnt="3">
        <dgm:presLayoutVars>
          <dgm:bulletEnabled val="1"/>
        </dgm:presLayoutVars>
      </dgm:prSet>
      <dgm:spPr/>
    </dgm:pt>
    <dgm:pt modelId="{C899BDF3-F074-2F4B-955E-E9C10FC849D1}" type="pres">
      <dgm:prSet presAssocID="{E00E5888-99F7-4131-BA11-AEB532C323D5}" presName="sibTrans" presStyleCnt="0"/>
      <dgm:spPr/>
    </dgm:pt>
    <dgm:pt modelId="{56FB298A-DBA6-A641-B529-6F3B5BA5127F}" type="pres">
      <dgm:prSet presAssocID="{B7BF0544-5B6C-4565-9BAC-21DC78FFEADD}" presName="compositeNode" presStyleCnt="0">
        <dgm:presLayoutVars>
          <dgm:bulletEnabled val="1"/>
        </dgm:presLayoutVars>
      </dgm:prSet>
      <dgm:spPr/>
    </dgm:pt>
    <dgm:pt modelId="{8D82F8EE-70C0-044D-9482-0081462A3809}" type="pres">
      <dgm:prSet presAssocID="{B7BF0544-5B6C-4565-9BAC-21DC78FFEADD}" presName="bgRect" presStyleLbl="bgAccFollowNode1" presStyleIdx="2" presStyleCnt="3"/>
      <dgm:spPr/>
    </dgm:pt>
    <dgm:pt modelId="{0117C775-DD6C-DD47-9940-15822EBDDAB1}" type="pres">
      <dgm:prSet presAssocID="{3CB16B14-AE04-4506-9CA3-142E83A1230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0211165-09DA-7B4B-B579-90BA0F790570}" type="pres">
      <dgm:prSet presAssocID="{B7BF0544-5B6C-4565-9BAC-21DC78FFEADD}" presName="bottomLine" presStyleLbl="alignNode1" presStyleIdx="5" presStyleCnt="6">
        <dgm:presLayoutVars/>
      </dgm:prSet>
      <dgm:spPr/>
    </dgm:pt>
    <dgm:pt modelId="{5F8F6D4D-26B5-BC48-87C9-F7B34CB11829}" type="pres">
      <dgm:prSet presAssocID="{B7BF0544-5B6C-4565-9BAC-21DC78FFEAD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5C0B07-3EBD-5B46-AB47-4AD83B6A2739}" type="presOf" srcId="{3CB16B14-AE04-4506-9CA3-142E83A1230C}" destId="{0117C775-DD6C-DD47-9940-15822EBDDAB1}" srcOrd="0" destOrd="0" presId="urn:microsoft.com/office/officeart/2016/7/layout/BasicLinearProcessNumbered"/>
    <dgm:cxn modelId="{288F2008-EED7-4C9E-A105-48B748F9AEDC}" srcId="{51A257AB-14BD-43D9-91D9-C12153D53C2C}" destId="{E6542E68-4392-4B9D-AE2D-AA95CF66BCD7}" srcOrd="1" destOrd="0" parTransId="{B5861931-50D0-415F-B621-95CF67E4F482}" sibTransId="{E00E5888-99F7-4131-BA11-AEB532C323D5}"/>
    <dgm:cxn modelId="{D9F4CE0A-7EA9-8546-99A8-32E874EDC0E2}" type="presOf" srcId="{E6542E68-4392-4B9D-AE2D-AA95CF66BCD7}" destId="{4A434984-3692-984F-AFAA-8A55CCCE5D0E}" srcOrd="1" destOrd="0" presId="urn:microsoft.com/office/officeart/2016/7/layout/BasicLinearProcessNumbered"/>
    <dgm:cxn modelId="{04333D38-03D7-2641-B722-02B18A7CEFB9}" type="presOf" srcId="{D9EAC890-D9C5-47C6-9A7B-A69B43EE257C}" destId="{D62A9A5D-DCEE-4541-B234-4310E7203AFF}" srcOrd="0" destOrd="0" presId="urn:microsoft.com/office/officeart/2016/7/layout/BasicLinearProcessNumbered"/>
    <dgm:cxn modelId="{EB587562-90B4-4E3E-AE43-6DE039FF240D}" srcId="{51A257AB-14BD-43D9-91D9-C12153D53C2C}" destId="{C28B3681-C4DD-40F2-A17D-59F961AC19E5}" srcOrd="0" destOrd="0" parTransId="{19E44A3E-5DD4-43DD-86DA-C6B8820BF5C7}" sibTransId="{D9EAC890-D9C5-47C6-9A7B-A69B43EE257C}"/>
    <dgm:cxn modelId="{64A63963-9946-4C59-ADAF-09516D382663}" srcId="{51A257AB-14BD-43D9-91D9-C12153D53C2C}" destId="{B7BF0544-5B6C-4565-9BAC-21DC78FFEADD}" srcOrd="2" destOrd="0" parTransId="{60E3AA81-3587-47FC-8DC2-C5542033E235}" sibTransId="{3CB16B14-AE04-4506-9CA3-142E83A1230C}"/>
    <dgm:cxn modelId="{4D428C64-8A0D-1D40-B4AA-D26BC07C41B2}" type="presOf" srcId="{B7BF0544-5B6C-4565-9BAC-21DC78FFEADD}" destId="{5F8F6D4D-26B5-BC48-87C9-F7B34CB11829}" srcOrd="1" destOrd="0" presId="urn:microsoft.com/office/officeart/2016/7/layout/BasicLinearProcessNumbered"/>
    <dgm:cxn modelId="{84A33079-9DE1-8D4A-BFA4-1C942DEFE50D}" type="presOf" srcId="{E00E5888-99F7-4131-BA11-AEB532C323D5}" destId="{4587E51D-A464-A941-A516-6F988940A065}" srcOrd="0" destOrd="0" presId="urn:microsoft.com/office/officeart/2016/7/layout/BasicLinearProcessNumbered"/>
    <dgm:cxn modelId="{8D02DB97-5B28-FB45-9449-D5B01D5100B7}" type="presOf" srcId="{C28B3681-C4DD-40F2-A17D-59F961AC19E5}" destId="{CEE4C899-D26C-D049-A5BC-2A946B03787A}" srcOrd="0" destOrd="0" presId="urn:microsoft.com/office/officeart/2016/7/layout/BasicLinearProcessNumbered"/>
    <dgm:cxn modelId="{185316AC-00A9-A741-B8A5-BC8ACE96BA74}" type="presOf" srcId="{51A257AB-14BD-43D9-91D9-C12153D53C2C}" destId="{18CAC42F-C55F-A041-80FA-FB58850BDEB9}" srcOrd="0" destOrd="0" presId="urn:microsoft.com/office/officeart/2016/7/layout/BasicLinearProcessNumbered"/>
    <dgm:cxn modelId="{8ADEEDC8-02BB-2A43-8F3B-4C674E7B947E}" type="presOf" srcId="{B7BF0544-5B6C-4565-9BAC-21DC78FFEADD}" destId="{8D82F8EE-70C0-044D-9482-0081462A3809}" srcOrd="0" destOrd="0" presId="urn:microsoft.com/office/officeart/2016/7/layout/BasicLinearProcessNumbered"/>
    <dgm:cxn modelId="{8A2A69E4-C50B-ED44-BDA6-D6EF89EC4651}" type="presOf" srcId="{C28B3681-C4DD-40F2-A17D-59F961AC19E5}" destId="{4FB93D52-094F-F448-8DB4-BB2A9D01647B}" srcOrd="1" destOrd="0" presId="urn:microsoft.com/office/officeart/2016/7/layout/BasicLinearProcessNumbered"/>
    <dgm:cxn modelId="{DF7DF9ED-CA2B-7240-860B-05B973080CC1}" type="presOf" srcId="{E6542E68-4392-4B9D-AE2D-AA95CF66BCD7}" destId="{1108846C-1FA4-0F4B-B6FD-F96201EACB7B}" srcOrd="0" destOrd="0" presId="urn:microsoft.com/office/officeart/2016/7/layout/BasicLinearProcessNumbered"/>
    <dgm:cxn modelId="{F2C42D10-FF78-E745-B211-A0AC7CF723D8}" type="presParOf" srcId="{18CAC42F-C55F-A041-80FA-FB58850BDEB9}" destId="{71D3E958-1852-1947-8027-1C2346EA52E2}" srcOrd="0" destOrd="0" presId="urn:microsoft.com/office/officeart/2016/7/layout/BasicLinearProcessNumbered"/>
    <dgm:cxn modelId="{B04CD5CE-7AC8-494A-8AB1-B4C5BE4B73E1}" type="presParOf" srcId="{71D3E958-1852-1947-8027-1C2346EA52E2}" destId="{CEE4C899-D26C-D049-A5BC-2A946B03787A}" srcOrd="0" destOrd="0" presId="urn:microsoft.com/office/officeart/2016/7/layout/BasicLinearProcessNumbered"/>
    <dgm:cxn modelId="{EE003BCF-4810-3147-B2EE-B886C9458D00}" type="presParOf" srcId="{71D3E958-1852-1947-8027-1C2346EA52E2}" destId="{D62A9A5D-DCEE-4541-B234-4310E7203AFF}" srcOrd="1" destOrd="0" presId="urn:microsoft.com/office/officeart/2016/7/layout/BasicLinearProcessNumbered"/>
    <dgm:cxn modelId="{4F02BCB1-D38B-1043-AFC7-590054C19F98}" type="presParOf" srcId="{71D3E958-1852-1947-8027-1C2346EA52E2}" destId="{FF61D759-10A3-C546-9DAD-7FB42C946267}" srcOrd="2" destOrd="0" presId="urn:microsoft.com/office/officeart/2016/7/layout/BasicLinearProcessNumbered"/>
    <dgm:cxn modelId="{DBE41C73-8AF2-CA47-8C59-5839D6C59D86}" type="presParOf" srcId="{71D3E958-1852-1947-8027-1C2346EA52E2}" destId="{4FB93D52-094F-F448-8DB4-BB2A9D01647B}" srcOrd="3" destOrd="0" presId="urn:microsoft.com/office/officeart/2016/7/layout/BasicLinearProcessNumbered"/>
    <dgm:cxn modelId="{D0D9329D-EE9E-4B41-B24C-58985676CA29}" type="presParOf" srcId="{18CAC42F-C55F-A041-80FA-FB58850BDEB9}" destId="{BFF1C086-C108-BF45-B612-DCA1EC09E673}" srcOrd="1" destOrd="0" presId="urn:microsoft.com/office/officeart/2016/7/layout/BasicLinearProcessNumbered"/>
    <dgm:cxn modelId="{6011BA20-A2F6-364A-B094-281F94FCBB1A}" type="presParOf" srcId="{18CAC42F-C55F-A041-80FA-FB58850BDEB9}" destId="{2FDB4C68-7B03-B144-A6B7-A32BEFB7FB6B}" srcOrd="2" destOrd="0" presId="urn:microsoft.com/office/officeart/2016/7/layout/BasicLinearProcessNumbered"/>
    <dgm:cxn modelId="{25422341-A254-1F4B-AB43-279E674DE0DA}" type="presParOf" srcId="{2FDB4C68-7B03-B144-A6B7-A32BEFB7FB6B}" destId="{1108846C-1FA4-0F4B-B6FD-F96201EACB7B}" srcOrd="0" destOrd="0" presId="urn:microsoft.com/office/officeart/2016/7/layout/BasicLinearProcessNumbered"/>
    <dgm:cxn modelId="{84098DB7-E9AE-3C4E-9DD8-FE9FD72EAA91}" type="presParOf" srcId="{2FDB4C68-7B03-B144-A6B7-A32BEFB7FB6B}" destId="{4587E51D-A464-A941-A516-6F988940A065}" srcOrd="1" destOrd="0" presId="urn:microsoft.com/office/officeart/2016/7/layout/BasicLinearProcessNumbered"/>
    <dgm:cxn modelId="{A8BCEDDB-6AE1-1C45-B64B-D917F3EB5F85}" type="presParOf" srcId="{2FDB4C68-7B03-B144-A6B7-A32BEFB7FB6B}" destId="{A583DE3F-B197-3E4E-91A0-783F05DD0DF2}" srcOrd="2" destOrd="0" presId="urn:microsoft.com/office/officeart/2016/7/layout/BasicLinearProcessNumbered"/>
    <dgm:cxn modelId="{EE2F14B9-477D-2A47-9459-D17355119B8A}" type="presParOf" srcId="{2FDB4C68-7B03-B144-A6B7-A32BEFB7FB6B}" destId="{4A434984-3692-984F-AFAA-8A55CCCE5D0E}" srcOrd="3" destOrd="0" presId="urn:microsoft.com/office/officeart/2016/7/layout/BasicLinearProcessNumbered"/>
    <dgm:cxn modelId="{736688D2-AA41-BC4C-9A2A-FE28CFC2B322}" type="presParOf" srcId="{18CAC42F-C55F-A041-80FA-FB58850BDEB9}" destId="{C899BDF3-F074-2F4B-955E-E9C10FC849D1}" srcOrd="3" destOrd="0" presId="urn:microsoft.com/office/officeart/2016/7/layout/BasicLinearProcessNumbered"/>
    <dgm:cxn modelId="{27B11AA2-7663-D146-A676-695470593517}" type="presParOf" srcId="{18CAC42F-C55F-A041-80FA-FB58850BDEB9}" destId="{56FB298A-DBA6-A641-B529-6F3B5BA5127F}" srcOrd="4" destOrd="0" presId="urn:microsoft.com/office/officeart/2016/7/layout/BasicLinearProcessNumbered"/>
    <dgm:cxn modelId="{776722F5-5A0D-6A4C-BCF4-509C05EE5454}" type="presParOf" srcId="{56FB298A-DBA6-A641-B529-6F3B5BA5127F}" destId="{8D82F8EE-70C0-044D-9482-0081462A3809}" srcOrd="0" destOrd="0" presId="urn:microsoft.com/office/officeart/2016/7/layout/BasicLinearProcessNumbered"/>
    <dgm:cxn modelId="{61C2C111-1BEA-8146-8EC3-5E5B487CC042}" type="presParOf" srcId="{56FB298A-DBA6-A641-B529-6F3B5BA5127F}" destId="{0117C775-DD6C-DD47-9940-15822EBDDAB1}" srcOrd="1" destOrd="0" presId="urn:microsoft.com/office/officeart/2016/7/layout/BasicLinearProcessNumbered"/>
    <dgm:cxn modelId="{A28EF83F-250D-6547-812F-8F4227D9486B}" type="presParOf" srcId="{56FB298A-DBA6-A641-B529-6F3B5BA5127F}" destId="{60211165-09DA-7B4B-B579-90BA0F790570}" srcOrd="2" destOrd="0" presId="urn:microsoft.com/office/officeart/2016/7/layout/BasicLinearProcessNumbered"/>
    <dgm:cxn modelId="{723C198F-A062-C24C-A85A-F7A3A45631A3}" type="presParOf" srcId="{56FB298A-DBA6-A641-B529-6F3B5BA5127F}" destId="{5F8F6D4D-26B5-BC48-87C9-F7B34CB118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65F55-7C5B-4584-81FD-933C764B1EBE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F81C93-25C5-41CE-97DB-EEA753DB244B}">
      <dgm:prSet/>
      <dgm:spPr/>
      <dgm:t>
        <a:bodyPr/>
        <a:lstStyle/>
        <a:p>
          <a:r>
            <a:rPr lang="en-US"/>
            <a:t>Resize </a:t>
          </a:r>
        </a:p>
      </dgm:t>
    </dgm:pt>
    <dgm:pt modelId="{A7616658-79A5-41AF-8C28-1BFD11EBFBEC}" type="parTrans" cxnId="{E0775B4B-DBFF-4CC5-84AC-F7499FF50DDD}">
      <dgm:prSet/>
      <dgm:spPr/>
      <dgm:t>
        <a:bodyPr/>
        <a:lstStyle/>
        <a:p>
          <a:endParaRPr lang="en-US"/>
        </a:p>
      </dgm:t>
    </dgm:pt>
    <dgm:pt modelId="{83655E42-9F54-446B-8BE3-473BA6387C39}" type="sibTrans" cxnId="{E0775B4B-DBFF-4CC5-84AC-F7499FF50DDD}">
      <dgm:prSet/>
      <dgm:spPr/>
      <dgm:t>
        <a:bodyPr/>
        <a:lstStyle/>
        <a:p>
          <a:endParaRPr lang="en-US"/>
        </a:p>
      </dgm:t>
    </dgm:pt>
    <dgm:pt modelId="{60329EAD-9150-456B-983F-3486BB13AF9D}">
      <dgm:prSet/>
      <dgm:spPr/>
      <dgm:t>
        <a:bodyPr/>
        <a:lstStyle/>
        <a:p>
          <a:r>
            <a:rPr lang="en-US"/>
            <a:t>Convert a color image to a grayscale image in gray</a:t>
          </a:r>
        </a:p>
      </dgm:t>
    </dgm:pt>
    <dgm:pt modelId="{19099615-E6AF-4C8A-AA53-8C06CF801185}" type="parTrans" cxnId="{E113F731-5084-43DB-AED2-DCC2BB98E241}">
      <dgm:prSet/>
      <dgm:spPr/>
      <dgm:t>
        <a:bodyPr/>
        <a:lstStyle/>
        <a:p>
          <a:endParaRPr lang="en-US"/>
        </a:p>
      </dgm:t>
    </dgm:pt>
    <dgm:pt modelId="{3D3EDF0E-A7B2-417D-A1AA-AF5F9737DFC6}" type="sibTrans" cxnId="{E113F731-5084-43DB-AED2-DCC2BB98E241}">
      <dgm:prSet/>
      <dgm:spPr/>
      <dgm:t>
        <a:bodyPr/>
        <a:lstStyle/>
        <a:p>
          <a:endParaRPr lang="en-US"/>
        </a:p>
      </dgm:t>
    </dgm:pt>
    <dgm:pt modelId="{187E0D9C-1928-4C39-8A6A-00B60BC05103}">
      <dgm:prSet/>
      <dgm:spPr/>
      <dgm:t>
        <a:bodyPr/>
        <a:lstStyle/>
        <a:p>
          <a:r>
            <a:rPr lang="en-US"/>
            <a:t>Convert grayscale image to binary image</a:t>
          </a:r>
        </a:p>
      </dgm:t>
    </dgm:pt>
    <dgm:pt modelId="{2DEF9CF6-57C0-4B7F-B77B-9D29B6D4400D}" type="parTrans" cxnId="{A5B63F2C-6A9D-47C9-944B-2C9A51172A48}">
      <dgm:prSet/>
      <dgm:spPr/>
      <dgm:t>
        <a:bodyPr/>
        <a:lstStyle/>
        <a:p>
          <a:endParaRPr lang="en-US"/>
        </a:p>
      </dgm:t>
    </dgm:pt>
    <dgm:pt modelId="{E3656A78-807B-4A50-B5AD-569C3B91D1F0}" type="sibTrans" cxnId="{A5B63F2C-6A9D-47C9-944B-2C9A51172A48}">
      <dgm:prSet/>
      <dgm:spPr/>
      <dgm:t>
        <a:bodyPr/>
        <a:lstStyle/>
        <a:p>
          <a:endParaRPr lang="en-US"/>
        </a:p>
      </dgm:t>
    </dgm:pt>
    <dgm:pt modelId="{F79C1ABD-EF65-4960-A9BF-2F85B52F4FC0}">
      <dgm:prSet/>
      <dgm:spPr/>
      <dgm:t>
        <a:bodyPr/>
        <a:lstStyle/>
        <a:p>
          <a:r>
            <a:rPr lang="en-US"/>
            <a:t>Remove unwanted pixels from the border of the object – Eroding</a:t>
          </a:r>
        </a:p>
      </dgm:t>
    </dgm:pt>
    <dgm:pt modelId="{0D114902-E1B8-47BF-8A2C-5BE077E48A23}" type="parTrans" cxnId="{2C6E0AE2-8F08-4C2D-9A43-39A19B41195F}">
      <dgm:prSet/>
      <dgm:spPr/>
      <dgm:t>
        <a:bodyPr/>
        <a:lstStyle/>
        <a:p>
          <a:endParaRPr lang="en-US"/>
        </a:p>
      </dgm:t>
    </dgm:pt>
    <dgm:pt modelId="{E5EA1A4E-7914-4FE4-9E2C-0D551DAF9289}" type="sibTrans" cxnId="{2C6E0AE2-8F08-4C2D-9A43-39A19B41195F}">
      <dgm:prSet/>
      <dgm:spPr/>
      <dgm:t>
        <a:bodyPr/>
        <a:lstStyle/>
        <a:p>
          <a:endParaRPr lang="en-US"/>
        </a:p>
      </dgm:t>
    </dgm:pt>
    <dgm:pt modelId="{CAE38553-A2B9-4ADA-8B87-B8E8F2F8A24D}">
      <dgm:prSet/>
      <dgm:spPr/>
      <dgm:t>
        <a:bodyPr/>
        <a:lstStyle/>
        <a:p>
          <a:r>
            <a:rPr lang="en-US"/>
            <a:t>Expand the image</a:t>
          </a:r>
        </a:p>
      </dgm:t>
    </dgm:pt>
    <dgm:pt modelId="{37E4BCBF-FE8D-49B7-97C7-5F357D80CDA7}" type="parTrans" cxnId="{195B3D01-E57F-4B31-972C-6DC3773A1FEE}">
      <dgm:prSet/>
      <dgm:spPr/>
      <dgm:t>
        <a:bodyPr/>
        <a:lstStyle/>
        <a:p>
          <a:endParaRPr lang="en-US"/>
        </a:p>
      </dgm:t>
    </dgm:pt>
    <dgm:pt modelId="{03312056-6BC4-49B8-83B7-11970E3974B4}" type="sibTrans" cxnId="{195B3D01-E57F-4B31-972C-6DC3773A1FEE}">
      <dgm:prSet/>
      <dgm:spPr/>
      <dgm:t>
        <a:bodyPr/>
        <a:lstStyle/>
        <a:p>
          <a:endParaRPr lang="en-US"/>
        </a:p>
      </dgm:t>
    </dgm:pt>
    <dgm:pt modelId="{EE9FFBFD-FA0A-4A1D-9BE6-0A675DDD9908}">
      <dgm:prSet/>
      <dgm:spPr/>
      <dgm:t>
        <a:bodyPr/>
        <a:lstStyle/>
        <a:p>
          <a:r>
            <a:rPr lang="en-US"/>
            <a:t>Make image borders white</a:t>
          </a:r>
        </a:p>
      </dgm:t>
    </dgm:pt>
    <dgm:pt modelId="{450167C1-23E8-4363-95DC-1A89BBD38875}" type="parTrans" cxnId="{0D2B1003-0288-4836-BCE8-2656FF378C0C}">
      <dgm:prSet/>
      <dgm:spPr/>
      <dgm:t>
        <a:bodyPr/>
        <a:lstStyle/>
        <a:p>
          <a:endParaRPr lang="en-US"/>
        </a:p>
      </dgm:t>
    </dgm:pt>
    <dgm:pt modelId="{080F128E-D273-4E41-9C1D-BD8EC9D6ACD3}" type="sibTrans" cxnId="{0D2B1003-0288-4836-BCE8-2656FF378C0C}">
      <dgm:prSet/>
      <dgm:spPr/>
      <dgm:t>
        <a:bodyPr/>
        <a:lstStyle/>
        <a:p>
          <a:endParaRPr lang="en-US"/>
        </a:p>
      </dgm:t>
    </dgm:pt>
    <dgm:pt modelId="{B3D7A246-48A6-3E4B-A6B8-97F89316DDA8}" type="pres">
      <dgm:prSet presAssocID="{61165F55-7C5B-4584-81FD-933C764B1EBE}" presName="linear" presStyleCnt="0">
        <dgm:presLayoutVars>
          <dgm:animLvl val="lvl"/>
          <dgm:resizeHandles val="exact"/>
        </dgm:presLayoutVars>
      </dgm:prSet>
      <dgm:spPr/>
    </dgm:pt>
    <dgm:pt modelId="{C4333629-21E4-5E42-89BE-8453F0EC1EDB}" type="pres">
      <dgm:prSet presAssocID="{90F81C93-25C5-41CE-97DB-EEA753DB24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C7F9D3-2497-264A-BEAD-7A321D6136DC}" type="pres">
      <dgm:prSet presAssocID="{83655E42-9F54-446B-8BE3-473BA6387C39}" presName="spacer" presStyleCnt="0"/>
      <dgm:spPr/>
    </dgm:pt>
    <dgm:pt modelId="{52EB5217-BD60-B046-9EBE-0D951CDA88D8}" type="pres">
      <dgm:prSet presAssocID="{60329EAD-9150-456B-983F-3486BB13AF9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8F2214-DFC2-1545-8337-43E00FF1047E}" type="pres">
      <dgm:prSet presAssocID="{3D3EDF0E-A7B2-417D-A1AA-AF5F9737DFC6}" presName="spacer" presStyleCnt="0"/>
      <dgm:spPr/>
    </dgm:pt>
    <dgm:pt modelId="{692CA394-1252-4B4B-B23D-70E402887AF9}" type="pres">
      <dgm:prSet presAssocID="{187E0D9C-1928-4C39-8A6A-00B60BC051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F2008E-4E9A-334E-BF9D-CC0DCB0A8EA5}" type="pres">
      <dgm:prSet presAssocID="{E3656A78-807B-4A50-B5AD-569C3B91D1F0}" presName="spacer" presStyleCnt="0"/>
      <dgm:spPr/>
    </dgm:pt>
    <dgm:pt modelId="{82BE7B06-20FE-3B48-9A08-2AE66679D16C}" type="pres">
      <dgm:prSet presAssocID="{F79C1ABD-EF65-4960-A9BF-2F85B52F4F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3A6E01-2A01-484B-BC02-CFC62F54854A}" type="pres">
      <dgm:prSet presAssocID="{E5EA1A4E-7914-4FE4-9E2C-0D551DAF9289}" presName="spacer" presStyleCnt="0"/>
      <dgm:spPr/>
    </dgm:pt>
    <dgm:pt modelId="{7551C99F-AF6E-D446-B662-F1434F17F8EF}" type="pres">
      <dgm:prSet presAssocID="{CAE38553-A2B9-4ADA-8B87-B8E8F2F8A2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425AC7-2A08-FB45-8547-545C17AAECDC}" type="pres">
      <dgm:prSet presAssocID="{03312056-6BC4-49B8-83B7-11970E3974B4}" presName="spacer" presStyleCnt="0"/>
      <dgm:spPr/>
    </dgm:pt>
    <dgm:pt modelId="{6DE847F4-337C-FA45-82B4-271794EFB811}" type="pres">
      <dgm:prSet presAssocID="{EE9FFBFD-FA0A-4A1D-9BE6-0A675DDD99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95B3D01-E57F-4B31-972C-6DC3773A1FEE}" srcId="{61165F55-7C5B-4584-81FD-933C764B1EBE}" destId="{CAE38553-A2B9-4ADA-8B87-B8E8F2F8A24D}" srcOrd="4" destOrd="0" parTransId="{37E4BCBF-FE8D-49B7-97C7-5F357D80CDA7}" sibTransId="{03312056-6BC4-49B8-83B7-11970E3974B4}"/>
    <dgm:cxn modelId="{0D2B1003-0288-4836-BCE8-2656FF378C0C}" srcId="{61165F55-7C5B-4584-81FD-933C764B1EBE}" destId="{EE9FFBFD-FA0A-4A1D-9BE6-0A675DDD9908}" srcOrd="5" destOrd="0" parTransId="{450167C1-23E8-4363-95DC-1A89BBD38875}" sibTransId="{080F128E-D273-4E41-9C1D-BD8EC9D6ACD3}"/>
    <dgm:cxn modelId="{344AD810-E705-C84E-BF57-4A55E619FE27}" type="presOf" srcId="{CAE38553-A2B9-4ADA-8B87-B8E8F2F8A24D}" destId="{7551C99F-AF6E-D446-B662-F1434F17F8EF}" srcOrd="0" destOrd="0" presId="urn:microsoft.com/office/officeart/2005/8/layout/vList2"/>
    <dgm:cxn modelId="{E1E9D024-B0CF-F54C-BBEC-85DB19F56513}" type="presOf" srcId="{90F81C93-25C5-41CE-97DB-EEA753DB244B}" destId="{C4333629-21E4-5E42-89BE-8453F0EC1EDB}" srcOrd="0" destOrd="0" presId="urn:microsoft.com/office/officeart/2005/8/layout/vList2"/>
    <dgm:cxn modelId="{A5B63F2C-6A9D-47C9-944B-2C9A51172A48}" srcId="{61165F55-7C5B-4584-81FD-933C764B1EBE}" destId="{187E0D9C-1928-4C39-8A6A-00B60BC05103}" srcOrd="2" destOrd="0" parTransId="{2DEF9CF6-57C0-4B7F-B77B-9D29B6D4400D}" sibTransId="{E3656A78-807B-4A50-B5AD-569C3B91D1F0}"/>
    <dgm:cxn modelId="{E113F731-5084-43DB-AED2-DCC2BB98E241}" srcId="{61165F55-7C5B-4584-81FD-933C764B1EBE}" destId="{60329EAD-9150-456B-983F-3486BB13AF9D}" srcOrd="1" destOrd="0" parTransId="{19099615-E6AF-4C8A-AA53-8C06CF801185}" sibTransId="{3D3EDF0E-A7B2-417D-A1AA-AF5F9737DFC6}"/>
    <dgm:cxn modelId="{E0775B4B-DBFF-4CC5-84AC-F7499FF50DDD}" srcId="{61165F55-7C5B-4584-81FD-933C764B1EBE}" destId="{90F81C93-25C5-41CE-97DB-EEA753DB244B}" srcOrd="0" destOrd="0" parTransId="{A7616658-79A5-41AF-8C28-1BFD11EBFBEC}" sibTransId="{83655E42-9F54-446B-8BE3-473BA6387C39}"/>
    <dgm:cxn modelId="{C1FA7D62-1DE2-A443-8B17-5EDFDAA4E9CC}" type="presOf" srcId="{187E0D9C-1928-4C39-8A6A-00B60BC05103}" destId="{692CA394-1252-4B4B-B23D-70E402887AF9}" srcOrd="0" destOrd="0" presId="urn:microsoft.com/office/officeart/2005/8/layout/vList2"/>
    <dgm:cxn modelId="{67AA9864-129B-C544-A80A-BC2AB604B020}" type="presOf" srcId="{F79C1ABD-EF65-4960-A9BF-2F85B52F4FC0}" destId="{82BE7B06-20FE-3B48-9A08-2AE66679D16C}" srcOrd="0" destOrd="0" presId="urn:microsoft.com/office/officeart/2005/8/layout/vList2"/>
    <dgm:cxn modelId="{06C2988C-1B90-3042-8F4D-2D768CE1F141}" type="presOf" srcId="{EE9FFBFD-FA0A-4A1D-9BE6-0A675DDD9908}" destId="{6DE847F4-337C-FA45-82B4-271794EFB811}" srcOrd="0" destOrd="0" presId="urn:microsoft.com/office/officeart/2005/8/layout/vList2"/>
    <dgm:cxn modelId="{7AF7C3D8-5EDA-6B4A-BDD7-0C350F9F7B38}" type="presOf" srcId="{60329EAD-9150-456B-983F-3486BB13AF9D}" destId="{52EB5217-BD60-B046-9EBE-0D951CDA88D8}" srcOrd="0" destOrd="0" presId="urn:microsoft.com/office/officeart/2005/8/layout/vList2"/>
    <dgm:cxn modelId="{2C6E0AE2-8F08-4C2D-9A43-39A19B41195F}" srcId="{61165F55-7C5B-4584-81FD-933C764B1EBE}" destId="{F79C1ABD-EF65-4960-A9BF-2F85B52F4FC0}" srcOrd="3" destOrd="0" parTransId="{0D114902-E1B8-47BF-8A2C-5BE077E48A23}" sibTransId="{E5EA1A4E-7914-4FE4-9E2C-0D551DAF9289}"/>
    <dgm:cxn modelId="{D69DA4E5-1E7B-154C-B361-567E2FBF07B7}" type="presOf" srcId="{61165F55-7C5B-4584-81FD-933C764B1EBE}" destId="{B3D7A246-48A6-3E4B-A6B8-97F89316DDA8}" srcOrd="0" destOrd="0" presId="urn:microsoft.com/office/officeart/2005/8/layout/vList2"/>
    <dgm:cxn modelId="{A453A8F0-4A38-3B44-8A83-6399215F5D72}" type="presParOf" srcId="{B3D7A246-48A6-3E4B-A6B8-97F89316DDA8}" destId="{C4333629-21E4-5E42-89BE-8453F0EC1EDB}" srcOrd="0" destOrd="0" presId="urn:microsoft.com/office/officeart/2005/8/layout/vList2"/>
    <dgm:cxn modelId="{CC77EA63-1717-A547-BD92-AE31DD409D05}" type="presParOf" srcId="{B3D7A246-48A6-3E4B-A6B8-97F89316DDA8}" destId="{10C7F9D3-2497-264A-BEAD-7A321D6136DC}" srcOrd="1" destOrd="0" presId="urn:microsoft.com/office/officeart/2005/8/layout/vList2"/>
    <dgm:cxn modelId="{1005F6AD-4ECD-034F-A128-4CD35005CC0B}" type="presParOf" srcId="{B3D7A246-48A6-3E4B-A6B8-97F89316DDA8}" destId="{52EB5217-BD60-B046-9EBE-0D951CDA88D8}" srcOrd="2" destOrd="0" presId="urn:microsoft.com/office/officeart/2005/8/layout/vList2"/>
    <dgm:cxn modelId="{FC3E9F16-648C-0244-BD78-09AAFAC4BAB6}" type="presParOf" srcId="{B3D7A246-48A6-3E4B-A6B8-97F89316DDA8}" destId="{BD8F2214-DFC2-1545-8337-43E00FF1047E}" srcOrd="3" destOrd="0" presId="urn:microsoft.com/office/officeart/2005/8/layout/vList2"/>
    <dgm:cxn modelId="{0AE9D05C-1F30-754A-809D-7C87FAB902E4}" type="presParOf" srcId="{B3D7A246-48A6-3E4B-A6B8-97F89316DDA8}" destId="{692CA394-1252-4B4B-B23D-70E402887AF9}" srcOrd="4" destOrd="0" presId="urn:microsoft.com/office/officeart/2005/8/layout/vList2"/>
    <dgm:cxn modelId="{485B773F-9E68-2747-B99B-1809D1C3B036}" type="presParOf" srcId="{B3D7A246-48A6-3E4B-A6B8-97F89316DDA8}" destId="{B4F2008E-4E9A-334E-BF9D-CC0DCB0A8EA5}" srcOrd="5" destOrd="0" presId="urn:microsoft.com/office/officeart/2005/8/layout/vList2"/>
    <dgm:cxn modelId="{9180DF0C-3FFB-F14F-81D4-238440A1E764}" type="presParOf" srcId="{B3D7A246-48A6-3E4B-A6B8-97F89316DDA8}" destId="{82BE7B06-20FE-3B48-9A08-2AE66679D16C}" srcOrd="6" destOrd="0" presId="urn:microsoft.com/office/officeart/2005/8/layout/vList2"/>
    <dgm:cxn modelId="{8A7DA236-F4A3-AF43-BB2B-92FA8CAC64B4}" type="presParOf" srcId="{B3D7A246-48A6-3E4B-A6B8-97F89316DDA8}" destId="{113A6E01-2A01-484B-BC02-CFC62F54854A}" srcOrd="7" destOrd="0" presId="urn:microsoft.com/office/officeart/2005/8/layout/vList2"/>
    <dgm:cxn modelId="{C5BEFD22-0996-A841-AD81-BC4A9A84BDD4}" type="presParOf" srcId="{B3D7A246-48A6-3E4B-A6B8-97F89316DDA8}" destId="{7551C99F-AF6E-D446-B662-F1434F17F8EF}" srcOrd="8" destOrd="0" presId="urn:microsoft.com/office/officeart/2005/8/layout/vList2"/>
    <dgm:cxn modelId="{F1A012F4-11BF-B14F-A32F-ADD47F3E7971}" type="presParOf" srcId="{B3D7A246-48A6-3E4B-A6B8-97F89316DDA8}" destId="{F9425AC7-2A08-FB45-8547-545C17AAECDC}" srcOrd="9" destOrd="0" presId="urn:microsoft.com/office/officeart/2005/8/layout/vList2"/>
    <dgm:cxn modelId="{A8620E83-84F4-CD4F-8B66-A3557B34C784}" type="presParOf" srcId="{B3D7A246-48A6-3E4B-A6B8-97F89316DDA8}" destId="{6DE847F4-337C-FA45-82B4-271794EFB81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5837D-9745-49AB-B3B5-C8BEBB3827F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4FD35F-3FB7-46F7-A910-524610061E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5EBE4720-B40E-4500-A641-E76D001FF658}" type="parTrans" cxnId="{FAAB33E2-7136-4A32-A0E3-1597621DAB0A}">
      <dgm:prSet/>
      <dgm:spPr/>
      <dgm:t>
        <a:bodyPr/>
        <a:lstStyle/>
        <a:p>
          <a:endParaRPr lang="en-US"/>
        </a:p>
      </dgm:t>
    </dgm:pt>
    <dgm:pt modelId="{43782B0A-8E84-455C-BF1B-0B2A32448FD3}" type="sibTrans" cxnId="{FAAB33E2-7136-4A32-A0E3-1597621DAB0A}">
      <dgm:prSet/>
      <dgm:spPr/>
      <dgm:t>
        <a:bodyPr/>
        <a:lstStyle/>
        <a:p>
          <a:endParaRPr lang="en-US"/>
        </a:p>
      </dgm:t>
    </dgm:pt>
    <dgm:pt modelId="{62727845-E910-425C-85E7-0BD97266F9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Find all the outlines in the input image</a:t>
          </a:r>
        </a:p>
      </dgm:t>
    </dgm:pt>
    <dgm:pt modelId="{A4E89940-F2DD-4815-ADB0-6ABA899E19E8}" type="parTrans" cxnId="{653BF301-4F03-4240-AB91-330F4955F097}">
      <dgm:prSet/>
      <dgm:spPr/>
      <dgm:t>
        <a:bodyPr/>
        <a:lstStyle/>
        <a:p>
          <a:endParaRPr lang="en-US"/>
        </a:p>
      </dgm:t>
    </dgm:pt>
    <dgm:pt modelId="{D384AEF4-9B31-4ADA-8A42-A1D122570ADC}" type="sibTrans" cxnId="{653BF301-4F03-4240-AB91-330F4955F097}">
      <dgm:prSet/>
      <dgm:spPr/>
      <dgm:t>
        <a:bodyPr/>
        <a:lstStyle/>
        <a:p>
          <a:endParaRPr lang="en-US"/>
        </a:p>
      </dgm:t>
    </dgm:pt>
    <dgm:pt modelId="{41EFAA26-CB28-4F10-8C60-732EA6221D7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6A12EFFB-6F0A-4C0E-855E-ACAAD0C46C1B}" type="parTrans" cxnId="{5DE7F096-9A74-4EA3-83BA-44799FC3FE29}">
      <dgm:prSet/>
      <dgm:spPr/>
      <dgm:t>
        <a:bodyPr/>
        <a:lstStyle/>
        <a:p>
          <a:endParaRPr lang="en-US"/>
        </a:p>
      </dgm:t>
    </dgm:pt>
    <dgm:pt modelId="{7335A0CE-8C5D-4AD0-AE2B-F1D6C963D637}" type="sibTrans" cxnId="{5DE7F096-9A74-4EA3-83BA-44799FC3FE29}">
      <dgm:prSet/>
      <dgm:spPr/>
      <dgm:t>
        <a:bodyPr/>
        <a:lstStyle/>
        <a:p>
          <a:endParaRPr lang="en-US"/>
        </a:p>
      </dgm:t>
    </dgm:pt>
    <dgm:pt modelId="{2E422F4F-053B-40E3-911B-5C3E44BC5E8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Calculate the dimensions of the corresponding bounding box</a:t>
          </a:r>
        </a:p>
      </dgm:t>
    </dgm:pt>
    <dgm:pt modelId="{FFD3930F-2DD2-4BFF-AC62-C8D1B497CC07}" type="parTrans" cxnId="{FA536AC1-86AB-4EDA-BEBF-8959F3469AB6}">
      <dgm:prSet/>
      <dgm:spPr/>
      <dgm:t>
        <a:bodyPr/>
        <a:lstStyle/>
        <a:p>
          <a:endParaRPr lang="en-US"/>
        </a:p>
      </dgm:t>
    </dgm:pt>
    <dgm:pt modelId="{E571B81E-D533-43E8-992A-F84D8057C17E}" type="sibTrans" cxnId="{FA536AC1-86AB-4EDA-BEBF-8959F3469AB6}">
      <dgm:prSet/>
      <dgm:spPr/>
      <dgm:t>
        <a:bodyPr/>
        <a:lstStyle/>
        <a:p>
          <a:endParaRPr lang="en-US"/>
        </a:p>
      </dgm:t>
    </dgm:pt>
    <dgm:pt modelId="{A7F0A831-C48C-4993-B513-ECD7F084B93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5F25F632-2CB5-486F-AA51-62272893D115}" type="parTrans" cxnId="{B80BB3E3-CDC0-4D3B-AE03-B75E002ABBF6}">
      <dgm:prSet/>
      <dgm:spPr/>
      <dgm:t>
        <a:bodyPr/>
        <a:lstStyle/>
        <a:p>
          <a:endParaRPr lang="en-US"/>
        </a:p>
      </dgm:t>
    </dgm:pt>
    <dgm:pt modelId="{3B0CFFFF-8344-439C-BA62-AD24FB420C90}" type="sibTrans" cxnId="{B80BB3E3-CDC0-4D3B-AE03-B75E002ABBF6}">
      <dgm:prSet/>
      <dgm:spPr/>
      <dgm:t>
        <a:bodyPr/>
        <a:lstStyle/>
        <a:p>
          <a:endParaRPr lang="en-US"/>
        </a:p>
      </dgm:t>
    </dgm:pt>
    <dgm:pt modelId="{44D3E1DC-2D00-4647-BF74-7E92662C1BF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Adjust the settings and filter the desired rectangle</a:t>
          </a:r>
        </a:p>
      </dgm:t>
    </dgm:pt>
    <dgm:pt modelId="{18DF45AA-E8E3-448F-A27F-347E7E2319AC}" type="parTrans" cxnId="{454A8F6B-4DC0-404F-8EFA-82F7FCB7978D}">
      <dgm:prSet/>
      <dgm:spPr/>
      <dgm:t>
        <a:bodyPr/>
        <a:lstStyle/>
        <a:p>
          <a:endParaRPr lang="en-US"/>
        </a:p>
      </dgm:t>
    </dgm:pt>
    <dgm:pt modelId="{D75AEF5F-39A4-40D0-96AE-EEF3B4C3645F}" type="sibTrans" cxnId="{454A8F6B-4DC0-404F-8EFA-82F7FCB7978D}">
      <dgm:prSet/>
      <dgm:spPr/>
      <dgm:t>
        <a:bodyPr/>
        <a:lstStyle/>
        <a:p>
          <a:endParaRPr lang="en-US"/>
        </a:p>
      </dgm:t>
    </dgm:pt>
    <dgm:pt modelId="{6EF207B3-B307-F443-AB7A-FFE9D5309A33}" type="pres">
      <dgm:prSet presAssocID="{62D5837D-9745-49AB-B3B5-C8BEBB3827F8}" presName="vert0" presStyleCnt="0">
        <dgm:presLayoutVars>
          <dgm:dir/>
          <dgm:animOne val="branch"/>
          <dgm:animLvl val="lvl"/>
        </dgm:presLayoutVars>
      </dgm:prSet>
      <dgm:spPr/>
    </dgm:pt>
    <dgm:pt modelId="{2E11685A-D1DE-9F45-A35E-C26CF3727391}" type="pres">
      <dgm:prSet presAssocID="{064FD35F-3FB7-46F7-A910-524610061EE8}" presName="thickLine" presStyleLbl="alignNode1" presStyleIdx="0" presStyleCnt="3"/>
      <dgm:spPr/>
    </dgm:pt>
    <dgm:pt modelId="{5BA8E1C8-C039-A94B-808F-2D32833F2DC6}" type="pres">
      <dgm:prSet presAssocID="{064FD35F-3FB7-46F7-A910-524610061EE8}" presName="horz1" presStyleCnt="0"/>
      <dgm:spPr/>
    </dgm:pt>
    <dgm:pt modelId="{496B5CC8-BA06-CF4F-84C7-F4C513BC3F7D}" type="pres">
      <dgm:prSet presAssocID="{064FD35F-3FB7-46F7-A910-524610061EE8}" presName="tx1" presStyleLbl="revTx" presStyleIdx="0" presStyleCnt="6"/>
      <dgm:spPr/>
    </dgm:pt>
    <dgm:pt modelId="{2E377D30-535C-6143-8BF9-2738B43E5EB6}" type="pres">
      <dgm:prSet presAssocID="{064FD35F-3FB7-46F7-A910-524610061EE8}" presName="vert1" presStyleCnt="0"/>
      <dgm:spPr/>
    </dgm:pt>
    <dgm:pt modelId="{E5918427-BC62-F348-B5EB-A31235537234}" type="pres">
      <dgm:prSet presAssocID="{62727845-E910-425C-85E7-0BD97266F9E8}" presName="vertSpace2a" presStyleCnt="0"/>
      <dgm:spPr/>
    </dgm:pt>
    <dgm:pt modelId="{747A04A7-150A-A943-BD94-D11696FCDC9D}" type="pres">
      <dgm:prSet presAssocID="{62727845-E910-425C-85E7-0BD97266F9E8}" presName="horz2" presStyleCnt="0"/>
      <dgm:spPr/>
    </dgm:pt>
    <dgm:pt modelId="{E7A93A97-54C2-EB49-892F-351AB78B5641}" type="pres">
      <dgm:prSet presAssocID="{62727845-E910-425C-85E7-0BD97266F9E8}" presName="horzSpace2" presStyleCnt="0"/>
      <dgm:spPr/>
    </dgm:pt>
    <dgm:pt modelId="{8A6B8238-495F-1240-8461-3AC4E5D78A4C}" type="pres">
      <dgm:prSet presAssocID="{62727845-E910-425C-85E7-0BD97266F9E8}" presName="tx2" presStyleLbl="revTx" presStyleIdx="1" presStyleCnt="6"/>
      <dgm:spPr/>
    </dgm:pt>
    <dgm:pt modelId="{450A805F-7164-C445-A615-C50D87366C8F}" type="pres">
      <dgm:prSet presAssocID="{62727845-E910-425C-85E7-0BD97266F9E8}" presName="vert2" presStyleCnt="0"/>
      <dgm:spPr/>
    </dgm:pt>
    <dgm:pt modelId="{8FCCB258-1CDD-044B-A4B6-279409F690C8}" type="pres">
      <dgm:prSet presAssocID="{62727845-E910-425C-85E7-0BD97266F9E8}" presName="thinLine2b" presStyleLbl="callout" presStyleIdx="0" presStyleCnt="3"/>
      <dgm:spPr/>
    </dgm:pt>
    <dgm:pt modelId="{38A3D214-9A06-FA43-A686-D36196B64277}" type="pres">
      <dgm:prSet presAssocID="{62727845-E910-425C-85E7-0BD97266F9E8}" presName="vertSpace2b" presStyleCnt="0"/>
      <dgm:spPr/>
    </dgm:pt>
    <dgm:pt modelId="{2C9B4C83-7D11-0E48-ACB1-61F4009618C0}" type="pres">
      <dgm:prSet presAssocID="{41EFAA26-CB28-4F10-8C60-732EA6221D76}" presName="thickLine" presStyleLbl="alignNode1" presStyleIdx="1" presStyleCnt="3"/>
      <dgm:spPr/>
    </dgm:pt>
    <dgm:pt modelId="{DC9756A9-A7E3-F44E-B6EE-2D562115F89E}" type="pres">
      <dgm:prSet presAssocID="{41EFAA26-CB28-4F10-8C60-732EA6221D76}" presName="horz1" presStyleCnt="0"/>
      <dgm:spPr/>
    </dgm:pt>
    <dgm:pt modelId="{0BA61CC2-1EB3-5749-ACB8-399AA9A7C4FB}" type="pres">
      <dgm:prSet presAssocID="{41EFAA26-CB28-4F10-8C60-732EA6221D76}" presName="tx1" presStyleLbl="revTx" presStyleIdx="2" presStyleCnt="6"/>
      <dgm:spPr/>
    </dgm:pt>
    <dgm:pt modelId="{670CD9F3-DD48-7D4F-9F81-342DBDD84BDB}" type="pres">
      <dgm:prSet presAssocID="{41EFAA26-CB28-4F10-8C60-732EA6221D76}" presName="vert1" presStyleCnt="0"/>
      <dgm:spPr/>
    </dgm:pt>
    <dgm:pt modelId="{EFADB016-FD68-6741-A224-670CAE5EAC68}" type="pres">
      <dgm:prSet presAssocID="{2E422F4F-053B-40E3-911B-5C3E44BC5E88}" presName="vertSpace2a" presStyleCnt="0"/>
      <dgm:spPr/>
    </dgm:pt>
    <dgm:pt modelId="{9EC8779B-2420-6742-8221-D5F0E3C01B3D}" type="pres">
      <dgm:prSet presAssocID="{2E422F4F-053B-40E3-911B-5C3E44BC5E88}" presName="horz2" presStyleCnt="0"/>
      <dgm:spPr/>
    </dgm:pt>
    <dgm:pt modelId="{73785443-456D-5E43-8A69-2E22D46038D9}" type="pres">
      <dgm:prSet presAssocID="{2E422F4F-053B-40E3-911B-5C3E44BC5E88}" presName="horzSpace2" presStyleCnt="0"/>
      <dgm:spPr/>
    </dgm:pt>
    <dgm:pt modelId="{52C873EE-55A3-9748-B4C0-4BBE69920F31}" type="pres">
      <dgm:prSet presAssocID="{2E422F4F-053B-40E3-911B-5C3E44BC5E88}" presName="tx2" presStyleLbl="revTx" presStyleIdx="3" presStyleCnt="6"/>
      <dgm:spPr/>
    </dgm:pt>
    <dgm:pt modelId="{6BBBCC76-A891-1B48-A16F-E1523DD760D8}" type="pres">
      <dgm:prSet presAssocID="{2E422F4F-053B-40E3-911B-5C3E44BC5E88}" presName="vert2" presStyleCnt="0"/>
      <dgm:spPr/>
    </dgm:pt>
    <dgm:pt modelId="{40FF5B1E-537E-2B49-8C91-BCDFB35B1954}" type="pres">
      <dgm:prSet presAssocID="{2E422F4F-053B-40E3-911B-5C3E44BC5E88}" presName="thinLine2b" presStyleLbl="callout" presStyleIdx="1" presStyleCnt="3"/>
      <dgm:spPr/>
    </dgm:pt>
    <dgm:pt modelId="{73A323B4-3180-8F49-8E64-59BB42555013}" type="pres">
      <dgm:prSet presAssocID="{2E422F4F-053B-40E3-911B-5C3E44BC5E88}" presName="vertSpace2b" presStyleCnt="0"/>
      <dgm:spPr/>
    </dgm:pt>
    <dgm:pt modelId="{3BD421C7-C383-ED4C-AD62-5079ACBAC08D}" type="pres">
      <dgm:prSet presAssocID="{A7F0A831-C48C-4993-B513-ECD7F084B938}" presName="thickLine" presStyleLbl="alignNode1" presStyleIdx="2" presStyleCnt="3"/>
      <dgm:spPr/>
    </dgm:pt>
    <dgm:pt modelId="{E87E8043-3422-5B4F-93F7-D5F40669DA0D}" type="pres">
      <dgm:prSet presAssocID="{A7F0A831-C48C-4993-B513-ECD7F084B938}" presName="horz1" presStyleCnt="0"/>
      <dgm:spPr/>
    </dgm:pt>
    <dgm:pt modelId="{28B477A5-0A04-D949-9565-6AA3F61376D6}" type="pres">
      <dgm:prSet presAssocID="{A7F0A831-C48C-4993-B513-ECD7F084B938}" presName="tx1" presStyleLbl="revTx" presStyleIdx="4" presStyleCnt="6"/>
      <dgm:spPr/>
    </dgm:pt>
    <dgm:pt modelId="{695E02D2-EB11-9146-9D38-CD0B30C72D70}" type="pres">
      <dgm:prSet presAssocID="{A7F0A831-C48C-4993-B513-ECD7F084B938}" presName="vert1" presStyleCnt="0"/>
      <dgm:spPr/>
    </dgm:pt>
    <dgm:pt modelId="{EC3F6813-5259-D841-BB4A-F77DC6E05EA0}" type="pres">
      <dgm:prSet presAssocID="{44D3E1DC-2D00-4647-BF74-7E92662C1BF1}" presName="vertSpace2a" presStyleCnt="0"/>
      <dgm:spPr/>
    </dgm:pt>
    <dgm:pt modelId="{875EE6BE-C029-2D46-8870-73EC853B8F54}" type="pres">
      <dgm:prSet presAssocID="{44D3E1DC-2D00-4647-BF74-7E92662C1BF1}" presName="horz2" presStyleCnt="0"/>
      <dgm:spPr/>
    </dgm:pt>
    <dgm:pt modelId="{46C79E51-2D2E-E740-922A-67D055B7F903}" type="pres">
      <dgm:prSet presAssocID="{44D3E1DC-2D00-4647-BF74-7E92662C1BF1}" presName="horzSpace2" presStyleCnt="0"/>
      <dgm:spPr/>
    </dgm:pt>
    <dgm:pt modelId="{106F46DF-D841-2C40-8FF8-CFF9CBDFEBD3}" type="pres">
      <dgm:prSet presAssocID="{44D3E1DC-2D00-4647-BF74-7E92662C1BF1}" presName="tx2" presStyleLbl="revTx" presStyleIdx="5" presStyleCnt="6"/>
      <dgm:spPr/>
    </dgm:pt>
    <dgm:pt modelId="{BB9C80BA-07CB-AC40-80EF-88509077F825}" type="pres">
      <dgm:prSet presAssocID="{44D3E1DC-2D00-4647-BF74-7E92662C1BF1}" presName="vert2" presStyleCnt="0"/>
      <dgm:spPr/>
    </dgm:pt>
    <dgm:pt modelId="{875164C2-2004-0B4D-8EE7-1B7991662207}" type="pres">
      <dgm:prSet presAssocID="{44D3E1DC-2D00-4647-BF74-7E92662C1BF1}" presName="thinLine2b" presStyleLbl="callout" presStyleIdx="2" presStyleCnt="3"/>
      <dgm:spPr/>
    </dgm:pt>
    <dgm:pt modelId="{F890DE00-4B60-4A4F-AFB9-37F60719E5FA}" type="pres">
      <dgm:prSet presAssocID="{44D3E1DC-2D00-4647-BF74-7E92662C1BF1}" presName="vertSpace2b" presStyleCnt="0"/>
      <dgm:spPr/>
    </dgm:pt>
  </dgm:ptLst>
  <dgm:cxnLst>
    <dgm:cxn modelId="{653BF301-4F03-4240-AB91-330F4955F097}" srcId="{064FD35F-3FB7-46F7-A910-524610061EE8}" destId="{62727845-E910-425C-85E7-0BD97266F9E8}" srcOrd="0" destOrd="0" parTransId="{A4E89940-F2DD-4815-ADB0-6ABA899E19E8}" sibTransId="{D384AEF4-9B31-4ADA-8A42-A1D122570ADC}"/>
    <dgm:cxn modelId="{9A9DA906-13EA-9B48-AD24-10062F1CBFDE}" type="presOf" srcId="{62D5837D-9745-49AB-B3B5-C8BEBB3827F8}" destId="{6EF207B3-B307-F443-AB7A-FFE9D5309A33}" srcOrd="0" destOrd="0" presId="urn:microsoft.com/office/officeart/2008/layout/LinedList"/>
    <dgm:cxn modelId="{8D34420A-35F3-F04E-8ED5-36A0596FB106}" type="presOf" srcId="{2E422F4F-053B-40E3-911B-5C3E44BC5E88}" destId="{52C873EE-55A3-9748-B4C0-4BBE69920F31}" srcOrd="0" destOrd="0" presId="urn:microsoft.com/office/officeart/2008/layout/LinedList"/>
    <dgm:cxn modelId="{D1316B23-3328-2C49-86EF-686650429A99}" type="presOf" srcId="{41EFAA26-CB28-4F10-8C60-732EA6221D76}" destId="{0BA61CC2-1EB3-5749-ACB8-399AA9A7C4FB}" srcOrd="0" destOrd="0" presId="urn:microsoft.com/office/officeart/2008/layout/LinedList"/>
    <dgm:cxn modelId="{CBB53D3E-189D-814A-91BC-095CCBFECAD6}" type="presOf" srcId="{44D3E1DC-2D00-4647-BF74-7E92662C1BF1}" destId="{106F46DF-D841-2C40-8FF8-CFF9CBDFEBD3}" srcOrd="0" destOrd="0" presId="urn:microsoft.com/office/officeart/2008/layout/LinedList"/>
    <dgm:cxn modelId="{454A8F6B-4DC0-404F-8EFA-82F7FCB7978D}" srcId="{A7F0A831-C48C-4993-B513-ECD7F084B938}" destId="{44D3E1DC-2D00-4647-BF74-7E92662C1BF1}" srcOrd="0" destOrd="0" parTransId="{18DF45AA-E8E3-448F-A27F-347E7E2319AC}" sibTransId="{D75AEF5F-39A4-40D0-96AE-EEF3B4C3645F}"/>
    <dgm:cxn modelId="{13432992-043E-3E4E-B479-E5B97AA84405}" type="presOf" srcId="{064FD35F-3FB7-46F7-A910-524610061EE8}" destId="{496B5CC8-BA06-CF4F-84C7-F4C513BC3F7D}" srcOrd="0" destOrd="0" presId="urn:microsoft.com/office/officeart/2008/layout/LinedList"/>
    <dgm:cxn modelId="{5DE7F096-9A74-4EA3-83BA-44799FC3FE29}" srcId="{62D5837D-9745-49AB-B3B5-C8BEBB3827F8}" destId="{41EFAA26-CB28-4F10-8C60-732EA6221D76}" srcOrd="1" destOrd="0" parTransId="{6A12EFFB-6F0A-4C0E-855E-ACAAD0C46C1B}" sibTransId="{7335A0CE-8C5D-4AD0-AE2B-F1D6C963D637}"/>
    <dgm:cxn modelId="{FA536AC1-86AB-4EDA-BEBF-8959F3469AB6}" srcId="{41EFAA26-CB28-4F10-8C60-732EA6221D76}" destId="{2E422F4F-053B-40E3-911B-5C3E44BC5E88}" srcOrd="0" destOrd="0" parTransId="{FFD3930F-2DD2-4BFF-AC62-C8D1B497CC07}" sibTransId="{E571B81E-D533-43E8-992A-F84D8057C17E}"/>
    <dgm:cxn modelId="{FAAB33E2-7136-4A32-A0E3-1597621DAB0A}" srcId="{62D5837D-9745-49AB-B3B5-C8BEBB3827F8}" destId="{064FD35F-3FB7-46F7-A910-524610061EE8}" srcOrd="0" destOrd="0" parTransId="{5EBE4720-B40E-4500-A641-E76D001FF658}" sibTransId="{43782B0A-8E84-455C-BF1B-0B2A32448FD3}"/>
    <dgm:cxn modelId="{5EE690E2-3C57-5C41-B534-DA0B12352213}" type="presOf" srcId="{62727845-E910-425C-85E7-0BD97266F9E8}" destId="{8A6B8238-495F-1240-8461-3AC4E5D78A4C}" srcOrd="0" destOrd="0" presId="urn:microsoft.com/office/officeart/2008/layout/LinedList"/>
    <dgm:cxn modelId="{3DB426E3-19B2-C64E-8334-8BCAD364E84A}" type="presOf" srcId="{A7F0A831-C48C-4993-B513-ECD7F084B938}" destId="{28B477A5-0A04-D949-9565-6AA3F61376D6}" srcOrd="0" destOrd="0" presId="urn:microsoft.com/office/officeart/2008/layout/LinedList"/>
    <dgm:cxn modelId="{B80BB3E3-CDC0-4D3B-AE03-B75E002ABBF6}" srcId="{62D5837D-9745-49AB-B3B5-C8BEBB3827F8}" destId="{A7F0A831-C48C-4993-B513-ECD7F084B938}" srcOrd="2" destOrd="0" parTransId="{5F25F632-2CB5-486F-AA51-62272893D115}" sibTransId="{3B0CFFFF-8344-439C-BA62-AD24FB420C90}"/>
    <dgm:cxn modelId="{A418D89F-A20D-1140-8144-7B0633099281}" type="presParOf" srcId="{6EF207B3-B307-F443-AB7A-FFE9D5309A33}" destId="{2E11685A-D1DE-9F45-A35E-C26CF3727391}" srcOrd="0" destOrd="0" presId="urn:microsoft.com/office/officeart/2008/layout/LinedList"/>
    <dgm:cxn modelId="{DF7CBC89-2222-0240-8A8F-54F5F406F3FE}" type="presParOf" srcId="{6EF207B3-B307-F443-AB7A-FFE9D5309A33}" destId="{5BA8E1C8-C039-A94B-808F-2D32833F2DC6}" srcOrd="1" destOrd="0" presId="urn:microsoft.com/office/officeart/2008/layout/LinedList"/>
    <dgm:cxn modelId="{2152D431-A2D7-AF46-A626-62F45878719F}" type="presParOf" srcId="{5BA8E1C8-C039-A94B-808F-2D32833F2DC6}" destId="{496B5CC8-BA06-CF4F-84C7-F4C513BC3F7D}" srcOrd="0" destOrd="0" presId="urn:microsoft.com/office/officeart/2008/layout/LinedList"/>
    <dgm:cxn modelId="{B6FC6EA6-1171-CF48-BB16-EED301B85101}" type="presParOf" srcId="{5BA8E1C8-C039-A94B-808F-2D32833F2DC6}" destId="{2E377D30-535C-6143-8BF9-2738B43E5EB6}" srcOrd="1" destOrd="0" presId="urn:microsoft.com/office/officeart/2008/layout/LinedList"/>
    <dgm:cxn modelId="{76B1FEA4-EAFA-9246-982C-C5B2C056F37D}" type="presParOf" srcId="{2E377D30-535C-6143-8BF9-2738B43E5EB6}" destId="{E5918427-BC62-F348-B5EB-A31235537234}" srcOrd="0" destOrd="0" presId="urn:microsoft.com/office/officeart/2008/layout/LinedList"/>
    <dgm:cxn modelId="{41F6C2C3-6CE1-6A4E-BABA-72791DFAAC0F}" type="presParOf" srcId="{2E377D30-535C-6143-8BF9-2738B43E5EB6}" destId="{747A04A7-150A-A943-BD94-D11696FCDC9D}" srcOrd="1" destOrd="0" presId="urn:microsoft.com/office/officeart/2008/layout/LinedList"/>
    <dgm:cxn modelId="{E75CE7A4-53B5-E649-A9D4-EC3CD7F0E5BF}" type="presParOf" srcId="{747A04A7-150A-A943-BD94-D11696FCDC9D}" destId="{E7A93A97-54C2-EB49-892F-351AB78B5641}" srcOrd="0" destOrd="0" presId="urn:microsoft.com/office/officeart/2008/layout/LinedList"/>
    <dgm:cxn modelId="{53C0F7C1-8AE8-CA47-8273-FEF6F666DAD2}" type="presParOf" srcId="{747A04A7-150A-A943-BD94-D11696FCDC9D}" destId="{8A6B8238-495F-1240-8461-3AC4E5D78A4C}" srcOrd="1" destOrd="0" presId="urn:microsoft.com/office/officeart/2008/layout/LinedList"/>
    <dgm:cxn modelId="{D93F3D54-7CC6-6B4A-A02D-F1566563BA75}" type="presParOf" srcId="{747A04A7-150A-A943-BD94-D11696FCDC9D}" destId="{450A805F-7164-C445-A615-C50D87366C8F}" srcOrd="2" destOrd="0" presId="urn:microsoft.com/office/officeart/2008/layout/LinedList"/>
    <dgm:cxn modelId="{4C941B4C-CB4A-7A49-9B8C-111D6CECB487}" type="presParOf" srcId="{2E377D30-535C-6143-8BF9-2738B43E5EB6}" destId="{8FCCB258-1CDD-044B-A4B6-279409F690C8}" srcOrd="2" destOrd="0" presId="urn:microsoft.com/office/officeart/2008/layout/LinedList"/>
    <dgm:cxn modelId="{66E54795-E429-B14B-9EC0-A7EF76C95229}" type="presParOf" srcId="{2E377D30-535C-6143-8BF9-2738B43E5EB6}" destId="{38A3D214-9A06-FA43-A686-D36196B64277}" srcOrd="3" destOrd="0" presId="urn:microsoft.com/office/officeart/2008/layout/LinedList"/>
    <dgm:cxn modelId="{CEB154E9-3C6B-A34B-A15F-35D164D047F2}" type="presParOf" srcId="{6EF207B3-B307-F443-AB7A-FFE9D5309A33}" destId="{2C9B4C83-7D11-0E48-ACB1-61F4009618C0}" srcOrd="2" destOrd="0" presId="urn:microsoft.com/office/officeart/2008/layout/LinedList"/>
    <dgm:cxn modelId="{6749482E-5D1C-6640-8D25-38369CDF30D7}" type="presParOf" srcId="{6EF207B3-B307-F443-AB7A-FFE9D5309A33}" destId="{DC9756A9-A7E3-F44E-B6EE-2D562115F89E}" srcOrd="3" destOrd="0" presId="urn:microsoft.com/office/officeart/2008/layout/LinedList"/>
    <dgm:cxn modelId="{9D153848-417C-6A4F-9A37-BA56985CB85F}" type="presParOf" srcId="{DC9756A9-A7E3-F44E-B6EE-2D562115F89E}" destId="{0BA61CC2-1EB3-5749-ACB8-399AA9A7C4FB}" srcOrd="0" destOrd="0" presId="urn:microsoft.com/office/officeart/2008/layout/LinedList"/>
    <dgm:cxn modelId="{38ADF8B0-58D8-1148-9892-5B62AB33CE05}" type="presParOf" srcId="{DC9756A9-A7E3-F44E-B6EE-2D562115F89E}" destId="{670CD9F3-DD48-7D4F-9F81-342DBDD84BDB}" srcOrd="1" destOrd="0" presId="urn:microsoft.com/office/officeart/2008/layout/LinedList"/>
    <dgm:cxn modelId="{C5F7DDB6-8ED3-B24B-AB9F-C5A3489F678A}" type="presParOf" srcId="{670CD9F3-DD48-7D4F-9F81-342DBDD84BDB}" destId="{EFADB016-FD68-6741-A224-670CAE5EAC68}" srcOrd="0" destOrd="0" presId="urn:microsoft.com/office/officeart/2008/layout/LinedList"/>
    <dgm:cxn modelId="{6DF40D3D-2FA6-E049-8055-EB5D104EB60A}" type="presParOf" srcId="{670CD9F3-DD48-7D4F-9F81-342DBDD84BDB}" destId="{9EC8779B-2420-6742-8221-D5F0E3C01B3D}" srcOrd="1" destOrd="0" presId="urn:microsoft.com/office/officeart/2008/layout/LinedList"/>
    <dgm:cxn modelId="{52715FA7-844A-AE48-93E0-6EBBCE91AA66}" type="presParOf" srcId="{9EC8779B-2420-6742-8221-D5F0E3C01B3D}" destId="{73785443-456D-5E43-8A69-2E22D46038D9}" srcOrd="0" destOrd="0" presId="urn:microsoft.com/office/officeart/2008/layout/LinedList"/>
    <dgm:cxn modelId="{B93467D8-23A9-D64F-A200-F1B19DD93C21}" type="presParOf" srcId="{9EC8779B-2420-6742-8221-D5F0E3C01B3D}" destId="{52C873EE-55A3-9748-B4C0-4BBE69920F31}" srcOrd="1" destOrd="0" presId="urn:microsoft.com/office/officeart/2008/layout/LinedList"/>
    <dgm:cxn modelId="{4F559E6F-2C85-D249-9726-459BEA87116C}" type="presParOf" srcId="{9EC8779B-2420-6742-8221-D5F0E3C01B3D}" destId="{6BBBCC76-A891-1B48-A16F-E1523DD760D8}" srcOrd="2" destOrd="0" presId="urn:microsoft.com/office/officeart/2008/layout/LinedList"/>
    <dgm:cxn modelId="{71C22C3E-FA52-B944-B723-7806D93F69F1}" type="presParOf" srcId="{670CD9F3-DD48-7D4F-9F81-342DBDD84BDB}" destId="{40FF5B1E-537E-2B49-8C91-BCDFB35B1954}" srcOrd="2" destOrd="0" presId="urn:microsoft.com/office/officeart/2008/layout/LinedList"/>
    <dgm:cxn modelId="{F03684AF-B7F3-B94E-A5E6-B75A27675A8D}" type="presParOf" srcId="{670CD9F3-DD48-7D4F-9F81-342DBDD84BDB}" destId="{73A323B4-3180-8F49-8E64-59BB42555013}" srcOrd="3" destOrd="0" presId="urn:microsoft.com/office/officeart/2008/layout/LinedList"/>
    <dgm:cxn modelId="{FFA1C52F-950E-F34F-A7A4-A815A080A5F2}" type="presParOf" srcId="{6EF207B3-B307-F443-AB7A-FFE9D5309A33}" destId="{3BD421C7-C383-ED4C-AD62-5079ACBAC08D}" srcOrd="4" destOrd="0" presId="urn:microsoft.com/office/officeart/2008/layout/LinedList"/>
    <dgm:cxn modelId="{0A05117D-98B6-D543-AFBE-271E46E8996E}" type="presParOf" srcId="{6EF207B3-B307-F443-AB7A-FFE9D5309A33}" destId="{E87E8043-3422-5B4F-93F7-D5F40669DA0D}" srcOrd="5" destOrd="0" presId="urn:microsoft.com/office/officeart/2008/layout/LinedList"/>
    <dgm:cxn modelId="{C90CF5A8-1630-0747-A308-A521C0084760}" type="presParOf" srcId="{E87E8043-3422-5B4F-93F7-D5F40669DA0D}" destId="{28B477A5-0A04-D949-9565-6AA3F61376D6}" srcOrd="0" destOrd="0" presId="urn:microsoft.com/office/officeart/2008/layout/LinedList"/>
    <dgm:cxn modelId="{7F017076-1514-D644-B9C2-F71185B21567}" type="presParOf" srcId="{E87E8043-3422-5B4F-93F7-D5F40669DA0D}" destId="{695E02D2-EB11-9146-9D38-CD0B30C72D70}" srcOrd="1" destOrd="0" presId="urn:microsoft.com/office/officeart/2008/layout/LinedList"/>
    <dgm:cxn modelId="{445154C6-7BCB-E84F-9675-60BE5C65C7D9}" type="presParOf" srcId="{695E02D2-EB11-9146-9D38-CD0B30C72D70}" destId="{EC3F6813-5259-D841-BB4A-F77DC6E05EA0}" srcOrd="0" destOrd="0" presId="urn:microsoft.com/office/officeart/2008/layout/LinedList"/>
    <dgm:cxn modelId="{0FBEE70F-ACC6-0A49-872A-E0132D264620}" type="presParOf" srcId="{695E02D2-EB11-9146-9D38-CD0B30C72D70}" destId="{875EE6BE-C029-2D46-8870-73EC853B8F54}" srcOrd="1" destOrd="0" presId="urn:microsoft.com/office/officeart/2008/layout/LinedList"/>
    <dgm:cxn modelId="{2231A849-F439-4C48-AEFC-70D0572F29A0}" type="presParOf" srcId="{875EE6BE-C029-2D46-8870-73EC853B8F54}" destId="{46C79E51-2D2E-E740-922A-67D055B7F903}" srcOrd="0" destOrd="0" presId="urn:microsoft.com/office/officeart/2008/layout/LinedList"/>
    <dgm:cxn modelId="{F816DAEE-B328-744A-B5EF-FF745691AE3D}" type="presParOf" srcId="{875EE6BE-C029-2D46-8870-73EC853B8F54}" destId="{106F46DF-D841-2C40-8FF8-CFF9CBDFEBD3}" srcOrd="1" destOrd="0" presId="urn:microsoft.com/office/officeart/2008/layout/LinedList"/>
    <dgm:cxn modelId="{B08D8B27-249C-694C-8E0B-A8182DE18A5F}" type="presParOf" srcId="{875EE6BE-C029-2D46-8870-73EC853B8F54}" destId="{BB9C80BA-07CB-AC40-80EF-88509077F825}" srcOrd="2" destOrd="0" presId="urn:microsoft.com/office/officeart/2008/layout/LinedList"/>
    <dgm:cxn modelId="{83E136DC-202A-8641-8041-4A669EAC9691}" type="presParOf" srcId="{695E02D2-EB11-9146-9D38-CD0B30C72D70}" destId="{875164C2-2004-0B4D-8EE7-1B7991662207}" srcOrd="2" destOrd="0" presId="urn:microsoft.com/office/officeart/2008/layout/LinedList"/>
    <dgm:cxn modelId="{7E1D77E4-26F5-E442-A952-860E9F5AEB16}" type="presParOf" srcId="{695E02D2-EB11-9146-9D38-CD0B30C72D70}" destId="{F890DE00-4B60-4A4F-AFB9-37F60719E5F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630D8-C6CF-45E0-8A00-DF6F3EB26281}" type="doc">
      <dgm:prSet loTypeId="urn:microsoft.com/office/officeart/2005/8/layout/process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0FB657-59A7-4A92-9883-BDD20F4F399F}">
      <dgm:prSet/>
      <dgm:spPr/>
      <dgm:t>
        <a:bodyPr/>
        <a:lstStyle/>
        <a:p>
          <a:r>
            <a:rPr lang="en-US" dirty="0"/>
            <a:t>Start by creating a sequential Sequential model</a:t>
          </a:r>
        </a:p>
      </dgm:t>
    </dgm:pt>
    <dgm:pt modelId="{D6842167-5FA1-4A2E-8B44-9A67F318A290}" type="parTrans" cxnId="{83B953A0-C15F-43EE-B112-36B731748983}">
      <dgm:prSet/>
      <dgm:spPr/>
      <dgm:t>
        <a:bodyPr/>
        <a:lstStyle/>
        <a:p>
          <a:endParaRPr lang="en-US"/>
        </a:p>
      </dgm:t>
    </dgm:pt>
    <dgm:pt modelId="{F2AB3720-0A54-46A3-810A-26765A1DF546}" type="sibTrans" cxnId="{83B953A0-C15F-43EE-B112-36B7317489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FE94BB-77BA-4FBC-81A0-8449BDEA6EEB}">
      <dgm:prSet/>
      <dgm:spPr/>
      <dgm:t>
        <a:bodyPr/>
        <a:lstStyle/>
        <a:p>
          <a:r>
            <a:rPr lang="en-US"/>
            <a:t>The first layer will be a convolution layer with 16 output filters, a convolution window size (22.22) and "Relu" as a function of activation</a:t>
          </a:r>
        </a:p>
      </dgm:t>
    </dgm:pt>
    <dgm:pt modelId="{5D0CCAB9-4EDC-48A8-9375-7C0A1DE9AF81}" type="parTrans" cxnId="{21CB1A12-0C5E-4937-901C-F460D5A66DAB}">
      <dgm:prSet/>
      <dgm:spPr/>
      <dgm:t>
        <a:bodyPr/>
        <a:lstStyle/>
        <a:p>
          <a:endParaRPr lang="en-US"/>
        </a:p>
      </dgm:t>
    </dgm:pt>
    <dgm:pt modelId="{C6DB430B-754A-42B2-BB1E-C6F5940F69C5}" type="sibTrans" cxnId="{21CB1A12-0C5E-4937-901C-F460D5A66DA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13BA9A0-B19B-470B-831E-07B1EA383FF5}">
      <dgm:prSet/>
      <dgm:spPr/>
      <dgm:t>
        <a:bodyPr/>
        <a:lstStyle/>
        <a:p>
          <a:r>
            <a:rPr lang="en-US" dirty="0"/>
            <a:t>The second layer will be a convolution layer with 32 output filters, a convolution window size (16.16) and "</a:t>
          </a:r>
          <a:r>
            <a:rPr lang="en-US" dirty="0" err="1"/>
            <a:t>Relu</a:t>
          </a:r>
          <a:r>
            <a:rPr lang="en-US" dirty="0"/>
            <a:t>" as a function of activation</a:t>
          </a:r>
        </a:p>
      </dgm:t>
    </dgm:pt>
    <dgm:pt modelId="{F166B6C2-AFE6-4C2D-99DB-DADCCEDE83A7}" type="parTrans" cxnId="{00CE0DDC-DC4B-4780-8DCC-9D7786AC87C2}">
      <dgm:prSet/>
      <dgm:spPr/>
      <dgm:t>
        <a:bodyPr/>
        <a:lstStyle/>
        <a:p>
          <a:endParaRPr lang="en-US"/>
        </a:p>
      </dgm:t>
    </dgm:pt>
    <dgm:pt modelId="{00F1B7AF-A645-40B0-BA8C-F80217E4304F}" type="sibTrans" cxnId="{00CE0DDC-DC4B-4780-8DCC-9D7786AC87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76035C-3CC4-4A98-AB4D-B47DE28F2377}">
      <dgm:prSet/>
      <dgm:spPr/>
      <dgm:t>
        <a:bodyPr/>
        <a:lstStyle/>
        <a:p>
          <a:r>
            <a:rPr lang="en-US"/>
            <a:t>The third layer will be a convolution layer with 64 output filters, a convolution window size (8.8) and "Relu" as a function of activation</a:t>
          </a:r>
        </a:p>
      </dgm:t>
    </dgm:pt>
    <dgm:pt modelId="{F0B59330-6E05-4B22-8120-BE448D4951F2}" type="parTrans" cxnId="{6266ABDA-2EF4-408F-BE23-5A8DA617B2F3}">
      <dgm:prSet/>
      <dgm:spPr/>
      <dgm:t>
        <a:bodyPr/>
        <a:lstStyle/>
        <a:p>
          <a:endParaRPr lang="en-US"/>
        </a:p>
      </dgm:t>
    </dgm:pt>
    <dgm:pt modelId="{1218F542-0F81-47E5-9732-9A3EF7890D6B}" type="sibTrans" cxnId="{6266ABDA-2EF4-408F-BE23-5A8DA617B2F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A020CD3-1E49-485E-B360-AB318AFC342E}">
      <dgm:prSet/>
      <dgm:spPr/>
      <dgm:t>
        <a:bodyPr/>
        <a:lstStyle/>
        <a:p>
          <a:r>
            <a:rPr lang="en-US"/>
            <a:t>The fourth layer will be a convolution layer with 64 output filters, a convolution window size (4.4) and "Relu" as a function of activation</a:t>
          </a:r>
        </a:p>
      </dgm:t>
    </dgm:pt>
    <dgm:pt modelId="{0224DF3C-AA4D-4E5A-BB0B-A8D739C4CA53}" type="parTrans" cxnId="{6B6B1D75-0F62-44B1-A122-C2F27DE81E70}">
      <dgm:prSet/>
      <dgm:spPr/>
      <dgm:t>
        <a:bodyPr/>
        <a:lstStyle/>
        <a:p>
          <a:endParaRPr lang="en-US"/>
        </a:p>
      </dgm:t>
    </dgm:pt>
    <dgm:pt modelId="{C39604FD-317E-407D-94D4-E77B62EB7062}" type="sibTrans" cxnId="{6B6B1D75-0F62-44B1-A122-C2F27DE81E7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5686315-1607-44A5-B494-3628FED6F448}">
      <dgm:prSet/>
      <dgm:spPr/>
      <dgm:t>
        <a:bodyPr/>
        <a:lstStyle/>
        <a:p>
          <a:r>
            <a:rPr lang="en-US"/>
            <a:t>Add a layer of maximum union with the size of the window (4.4)</a:t>
          </a:r>
        </a:p>
      </dgm:t>
    </dgm:pt>
    <dgm:pt modelId="{03E4CD56-CDE7-4D26-8522-572DDD468221}" type="parTrans" cxnId="{2051F458-4FFD-43ED-9E6B-FAF7782D8E89}">
      <dgm:prSet/>
      <dgm:spPr/>
      <dgm:t>
        <a:bodyPr/>
        <a:lstStyle/>
        <a:p>
          <a:endParaRPr lang="en-US"/>
        </a:p>
      </dgm:t>
    </dgm:pt>
    <dgm:pt modelId="{E1C892C3-1171-4059-9E02-610A4C589B95}" type="sibTrans" cxnId="{2051F458-4FFD-43ED-9E6B-FAF7782D8E8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2FD7C80D-B3DD-4991-8ABC-6191AAD2348B}">
      <dgm:prSet/>
      <dgm:spPr/>
      <dgm:t>
        <a:bodyPr/>
        <a:lstStyle/>
        <a:p>
          <a:r>
            <a:rPr lang="en-US"/>
            <a:t>Add drop out</a:t>
          </a:r>
        </a:p>
      </dgm:t>
    </dgm:pt>
    <dgm:pt modelId="{C496AC09-DE86-475B-B262-BFEBA8A22BA7}" type="parTrans" cxnId="{ECDE653F-7776-493A-A1E8-99D95FC8926C}">
      <dgm:prSet/>
      <dgm:spPr/>
      <dgm:t>
        <a:bodyPr/>
        <a:lstStyle/>
        <a:p>
          <a:endParaRPr lang="en-US"/>
        </a:p>
      </dgm:t>
    </dgm:pt>
    <dgm:pt modelId="{08471A3A-435A-461A-8FF9-E4A80041C4DD}" type="sibTrans" cxnId="{ECDE653F-7776-493A-A1E8-99D95FC8926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097F26E8-F832-4C37-826D-D5DD1F076672}">
      <dgm:prSet/>
      <dgm:spPr/>
      <dgm:t>
        <a:bodyPr/>
        <a:lstStyle/>
        <a:p>
          <a:r>
            <a:rPr lang="en-US" dirty="0"/>
            <a:t>Add a layer of Flatten</a:t>
          </a:r>
        </a:p>
      </dgm:t>
    </dgm:pt>
    <dgm:pt modelId="{D24651B3-3737-497D-86E5-057043EEAF1D}" type="parTrans" cxnId="{F471C2E9-030A-43F5-B362-D61F4DBE317E}">
      <dgm:prSet/>
      <dgm:spPr/>
      <dgm:t>
        <a:bodyPr/>
        <a:lstStyle/>
        <a:p>
          <a:endParaRPr lang="en-US"/>
        </a:p>
      </dgm:t>
    </dgm:pt>
    <dgm:pt modelId="{6E0247A4-6967-42D1-9280-8D8C2B0018C6}" type="sibTrans" cxnId="{F471C2E9-030A-43F5-B362-D61F4DBE317E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8E57042F-FD67-42B9-998F-D3C113FCBA4F}">
      <dgm:prSet/>
      <dgm:spPr/>
      <dgm:t>
        <a:bodyPr/>
        <a:lstStyle/>
        <a:p>
          <a:r>
            <a:rPr lang="en-US"/>
            <a:t>Add 2 thick layers</a:t>
          </a:r>
        </a:p>
      </dgm:t>
    </dgm:pt>
    <dgm:pt modelId="{0B7EFE04-587D-4AF7-9008-871524B3E36B}" type="parTrans" cxnId="{05AFBFE3-D530-4B82-ACED-4ACD5333F441}">
      <dgm:prSet/>
      <dgm:spPr/>
      <dgm:t>
        <a:bodyPr/>
        <a:lstStyle/>
        <a:p>
          <a:endParaRPr lang="en-US"/>
        </a:p>
      </dgm:t>
    </dgm:pt>
    <dgm:pt modelId="{33F51AEF-4AAA-4844-A083-C53A0DF1876F}" type="sibTrans" cxnId="{05AFBFE3-D530-4B82-ACED-4ACD5333F441}">
      <dgm:prSet phldrT="9" phldr="0"/>
      <dgm:spPr/>
    </dgm:pt>
    <dgm:pt modelId="{205805A1-4543-A948-A4EE-7DAAE3A5CC9A}" type="pres">
      <dgm:prSet presAssocID="{43C630D8-C6CF-45E0-8A00-DF6F3EB26281}" presName="diagram" presStyleCnt="0">
        <dgm:presLayoutVars>
          <dgm:dir/>
          <dgm:resizeHandles val="exact"/>
        </dgm:presLayoutVars>
      </dgm:prSet>
      <dgm:spPr/>
    </dgm:pt>
    <dgm:pt modelId="{2004F1DD-1EE4-B94D-AF9A-332A40463920}" type="pres">
      <dgm:prSet presAssocID="{F40FB657-59A7-4A92-9883-BDD20F4F399F}" presName="node" presStyleLbl="node1" presStyleIdx="0" presStyleCnt="9">
        <dgm:presLayoutVars>
          <dgm:bulletEnabled val="1"/>
        </dgm:presLayoutVars>
      </dgm:prSet>
      <dgm:spPr/>
    </dgm:pt>
    <dgm:pt modelId="{688F3D83-258C-9041-A0E4-D197AD4C5001}" type="pres">
      <dgm:prSet presAssocID="{F2AB3720-0A54-46A3-810A-26765A1DF546}" presName="sibTrans" presStyleLbl="sibTrans2D1" presStyleIdx="0" presStyleCnt="8"/>
      <dgm:spPr/>
    </dgm:pt>
    <dgm:pt modelId="{8EC0A278-2BBF-F64A-8A76-B70F079097B8}" type="pres">
      <dgm:prSet presAssocID="{F2AB3720-0A54-46A3-810A-26765A1DF546}" presName="connectorText" presStyleLbl="sibTrans2D1" presStyleIdx="0" presStyleCnt="8"/>
      <dgm:spPr/>
    </dgm:pt>
    <dgm:pt modelId="{06167CA0-F947-6448-BBF5-AB4A0AE8741E}" type="pres">
      <dgm:prSet presAssocID="{1CFE94BB-77BA-4FBC-81A0-8449BDEA6EEB}" presName="node" presStyleLbl="node1" presStyleIdx="1" presStyleCnt="9">
        <dgm:presLayoutVars>
          <dgm:bulletEnabled val="1"/>
        </dgm:presLayoutVars>
      </dgm:prSet>
      <dgm:spPr/>
    </dgm:pt>
    <dgm:pt modelId="{296FE953-159D-9146-9F5A-D9ACEC893072}" type="pres">
      <dgm:prSet presAssocID="{C6DB430B-754A-42B2-BB1E-C6F5940F69C5}" presName="sibTrans" presStyleLbl="sibTrans2D1" presStyleIdx="1" presStyleCnt="8"/>
      <dgm:spPr/>
    </dgm:pt>
    <dgm:pt modelId="{0D6AD408-8D96-B746-98FD-22C02669FA6B}" type="pres">
      <dgm:prSet presAssocID="{C6DB430B-754A-42B2-BB1E-C6F5940F69C5}" presName="connectorText" presStyleLbl="sibTrans2D1" presStyleIdx="1" presStyleCnt="8"/>
      <dgm:spPr/>
    </dgm:pt>
    <dgm:pt modelId="{E77C2261-F16D-2844-B83B-53BD34BAA15B}" type="pres">
      <dgm:prSet presAssocID="{413BA9A0-B19B-470B-831E-07B1EA383FF5}" presName="node" presStyleLbl="node1" presStyleIdx="2" presStyleCnt="9">
        <dgm:presLayoutVars>
          <dgm:bulletEnabled val="1"/>
        </dgm:presLayoutVars>
      </dgm:prSet>
      <dgm:spPr/>
    </dgm:pt>
    <dgm:pt modelId="{ED68ADBC-A4B3-884A-881E-4E37277618BD}" type="pres">
      <dgm:prSet presAssocID="{00F1B7AF-A645-40B0-BA8C-F80217E4304F}" presName="sibTrans" presStyleLbl="sibTrans2D1" presStyleIdx="2" presStyleCnt="8"/>
      <dgm:spPr/>
    </dgm:pt>
    <dgm:pt modelId="{BA559734-53C8-F14C-A780-95FD80A84A14}" type="pres">
      <dgm:prSet presAssocID="{00F1B7AF-A645-40B0-BA8C-F80217E4304F}" presName="connectorText" presStyleLbl="sibTrans2D1" presStyleIdx="2" presStyleCnt="8"/>
      <dgm:spPr/>
    </dgm:pt>
    <dgm:pt modelId="{C3910845-E254-E541-81F6-2B30702BA729}" type="pres">
      <dgm:prSet presAssocID="{F776035C-3CC4-4A98-AB4D-B47DE28F2377}" presName="node" presStyleLbl="node1" presStyleIdx="3" presStyleCnt="9">
        <dgm:presLayoutVars>
          <dgm:bulletEnabled val="1"/>
        </dgm:presLayoutVars>
      </dgm:prSet>
      <dgm:spPr/>
    </dgm:pt>
    <dgm:pt modelId="{C982B617-1928-9F40-9D9D-D70A7A310F42}" type="pres">
      <dgm:prSet presAssocID="{1218F542-0F81-47E5-9732-9A3EF7890D6B}" presName="sibTrans" presStyleLbl="sibTrans2D1" presStyleIdx="3" presStyleCnt="8"/>
      <dgm:spPr/>
    </dgm:pt>
    <dgm:pt modelId="{C3F76B74-E36A-FE4B-AFFD-3EA747FECC3A}" type="pres">
      <dgm:prSet presAssocID="{1218F542-0F81-47E5-9732-9A3EF7890D6B}" presName="connectorText" presStyleLbl="sibTrans2D1" presStyleIdx="3" presStyleCnt="8"/>
      <dgm:spPr/>
    </dgm:pt>
    <dgm:pt modelId="{354945CB-B2E6-674C-B0AE-0DCF1CA94FAA}" type="pres">
      <dgm:prSet presAssocID="{FA020CD3-1E49-485E-B360-AB318AFC342E}" presName="node" presStyleLbl="node1" presStyleIdx="4" presStyleCnt="9">
        <dgm:presLayoutVars>
          <dgm:bulletEnabled val="1"/>
        </dgm:presLayoutVars>
      </dgm:prSet>
      <dgm:spPr/>
    </dgm:pt>
    <dgm:pt modelId="{FEB14A5F-9F23-224E-9874-8DCD4204C0CC}" type="pres">
      <dgm:prSet presAssocID="{C39604FD-317E-407D-94D4-E77B62EB7062}" presName="sibTrans" presStyleLbl="sibTrans2D1" presStyleIdx="4" presStyleCnt="8"/>
      <dgm:spPr/>
    </dgm:pt>
    <dgm:pt modelId="{4C9D9C2C-EAC4-5A4E-8EEF-90B0C25C8A06}" type="pres">
      <dgm:prSet presAssocID="{C39604FD-317E-407D-94D4-E77B62EB7062}" presName="connectorText" presStyleLbl="sibTrans2D1" presStyleIdx="4" presStyleCnt="8"/>
      <dgm:spPr/>
    </dgm:pt>
    <dgm:pt modelId="{E00C5E1D-F469-D049-A9E7-E1E972EF637D}" type="pres">
      <dgm:prSet presAssocID="{25686315-1607-44A5-B494-3628FED6F448}" presName="node" presStyleLbl="node1" presStyleIdx="5" presStyleCnt="9">
        <dgm:presLayoutVars>
          <dgm:bulletEnabled val="1"/>
        </dgm:presLayoutVars>
      </dgm:prSet>
      <dgm:spPr/>
    </dgm:pt>
    <dgm:pt modelId="{0DAD5DA1-9DD7-7842-B579-4C525D796E19}" type="pres">
      <dgm:prSet presAssocID="{E1C892C3-1171-4059-9E02-610A4C589B95}" presName="sibTrans" presStyleLbl="sibTrans2D1" presStyleIdx="5" presStyleCnt="8"/>
      <dgm:spPr/>
    </dgm:pt>
    <dgm:pt modelId="{B6A4CA8C-4B8D-2C4E-AF70-35CEEB708960}" type="pres">
      <dgm:prSet presAssocID="{E1C892C3-1171-4059-9E02-610A4C589B95}" presName="connectorText" presStyleLbl="sibTrans2D1" presStyleIdx="5" presStyleCnt="8"/>
      <dgm:spPr/>
    </dgm:pt>
    <dgm:pt modelId="{33EE8D83-D022-F04D-8983-8FCE661FF66F}" type="pres">
      <dgm:prSet presAssocID="{2FD7C80D-B3DD-4991-8ABC-6191AAD2348B}" presName="node" presStyleLbl="node1" presStyleIdx="6" presStyleCnt="9">
        <dgm:presLayoutVars>
          <dgm:bulletEnabled val="1"/>
        </dgm:presLayoutVars>
      </dgm:prSet>
      <dgm:spPr/>
    </dgm:pt>
    <dgm:pt modelId="{E8811E5D-1422-6B41-87F5-C7455CEDC391}" type="pres">
      <dgm:prSet presAssocID="{08471A3A-435A-461A-8FF9-E4A80041C4DD}" presName="sibTrans" presStyleLbl="sibTrans2D1" presStyleIdx="6" presStyleCnt="8"/>
      <dgm:spPr/>
    </dgm:pt>
    <dgm:pt modelId="{611B3FE5-6621-D441-B2CB-1D050FFCE6DB}" type="pres">
      <dgm:prSet presAssocID="{08471A3A-435A-461A-8FF9-E4A80041C4DD}" presName="connectorText" presStyleLbl="sibTrans2D1" presStyleIdx="6" presStyleCnt="8"/>
      <dgm:spPr/>
    </dgm:pt>
    <dgm:pt modelId="{E4CD06F2-615F-C74D-9C26-D958D6E50B22}" type="pres">
      <dgm:prSet presAssocID="{097F26E8-F832-4C37-826D-D5DD1F076672}" presName="node" presStyleLbl="node1" presStyleIdx="7" presStyleCnt="9">
        <dgm:presLayoutVars>
          <dgm:bulletEnabled val="1"/>
        </dgm:presLayoutVars>
      </dgm:prSet>
      <dgm:spPr/>
    </dgm:pt>
    <dgm:pt modelId="{D94CD4F0-4AB9-3643-B2DA-B4202B190EEA}" type="pres">
      <dgm:prSet presAssocID="{6E0247A4-6967-42D1-9280-8D8C2B0018C6}" presName="sibTrans" presStyleLbl="sibTrans2D1" presStyleIdx="7" presStyleCnt="8"/>
      <dgm:spPr/>
    </dgm:pt>
    <dgm:pt modelId="{665305D8-0E7A-0941-9E0D-C9724D2731AC}" type="pres">
      <dgm:prSet presAssocID="{6E0247A4-6967-42D1-9280-8D8C2B0018C6}" presName="connectorText" presStyleLbl="sibTrans2D1" presStyleIdx="7" presStyleCnt="8"/>
      <dgm:spPr/>
    </dgm:pt>
    <dgm:pt modelId="{5A30169D-9AA5-2842-A739-EA51D08C8C22}" type="pres">
      <dgm:prSet presAssocID="{8E57042F-FD67-42B9-998F-D3C113FCBA4F}" presName="node" presStyleLbl="node1" presStyleIdx="8" presStyleCnt="9">
        <dgm:presLayoutVars>
          <dgm:bulletEnabled val="1"/>
        </dgm:presLayoutVars>
      </dgm:prSet>
      <dgm:spPr/>
    </dgm:pt>
  </dgm:ptLst>
  <dgm:cxnLst>
    <dgm:cxn modelId="{8FD0CD00-38AA-E14E-A4DC-FF537F891C99}" type="presOf" srcId="{08471A3A-435A-461A-8FF9-E4A80041C4DD}" destId="{611B3FE5-6621-D441-B2CB-1D050FFCE6DB}" srcOrd="1" destOrd="0" presId="urn:microsoft.com/office/officeart/2005/8/layout/process5"/>
    <dgm:cxn modelId="{D20EAA01-7EAF-DF4C-95DE-318B136BAE7B}" type="presOf" srcId="{25686315-1607-44A5-B494-3628FED6F448}" destId="{E00C5E1D-F469-D049-A9E7-E1E972EF637D}" srcOrd="0" destOrd="0" presId="urn:microsoft.com/office/officeart/2005/8/layout/process5"/>
    <dgm:cxn modelId="{1F57E702-378E-D046-8800-34F3CF755EEF}" type="presOf" srcId="{08471A3A-435A-461A-8FF9-E4A80041C4DD}" destId="{E8811E5D-1422-6B41-87F5-C7455CEDC391}" srcOrd="0" destOrd="0" presId="urn:microsoft.com/office/officeart/2005/8/layout/process5"/>
    <dgm:cxn modelId="{FEDE5C0E-55A9-7443-98AC-3D9790B6ED3D}" type="presOf" srcId="{F2AB3720-0A54-46A3-810A-26765A1DF546}" destId="{688F3D83-258C-9041-A0E4-D197AD4C5001}" srcOrd="0" destOrd="0" presId="urn:microsoft.com/office/officeart/2005/8/layout/process5"/>
    <dgm:cxn modelId="{21CB1A12-0C5E-4937-901C-F460D5A66DAB}" srcId="{43C630D8-C6CF-45E0-8A00-DF6F3EB26281}" destId="{1CFE94BB-77BA-4FBC-81A0-8449BDEA6EEB}" srcOrd="1" destOrd="0" parTransId="{5D0CCAB9-4EDC-48A8-9375-7C0A1DE9AF81}" sibTransId="{C6DB430B-754A-42B2-BB1E-C6F5940F69C5}"/>
    <dgm:cxn modelId="{86AAFB21-6863-AD47-BEBB-0470F1B2DE88}" type="presOf" srcId="{F2AB3720-0A54-46A3-810A-26765A1DF546}" destId="{8EC0A278-2BBF-F64A-8A76-B70F079097B8}" srcOrd="1" destOrd="0" presId="urn:microsoft.com/office/officeart/2005/8/layout/process5"/>
    <dgm:cxn modelId="{F96C712C-E585-BD4F-B82C-2AF8905F0064}" type="presOf" srcId="{F776035C-3CC4-4A98-AB4D-B47DE28F2377}" destId="{C3910845-E254-E541-81F6-2B30702BA729}" srcOrd="0" destOrd="0" presId="urn:microsoft.com/office/officeart/2005/8/layout/process5"/>
    <dgm:cxn modelId="{C84E4B35-C2D7-7A40-8026-20DFF81DCA78}" type="presOf" srcId="{6E0247A4-6967-42D1-9280-8D8C2B0018C6}" destId="{D94CD4F0-4AB9-3643-B2DA-B4202B190EEA}" srcOrd="0" destOrd="0" presId="urn:microsoft.com/office/officeart/2005/8/layout/process5"/>
    <dgm:cxn modelId="{ECDE653F-7776-493A-A1E8-99D95FC8926C}" srcId="{43C630D8-C6CF-45E0-8A00-DF6F3EB26281}" destId="{2FD7C80D-B3DD-4991-8ABC-6191AAD2348B}" srcOrd="6" destOrd="0" parTransId="{C496AC09-DE86-475B-B262-BFEBA8A22BA7}" sibTransId="{08471A3A-435A-461A-8FF9-E4A80041C4DD}"/>
    <dgm:cxn modelId="{8F4FFB4C-5DE2-944C-B5BF-0CF345FCE80A}" type="presOf" srcId="{F40FB657-59A7-4A92-9883-BDD20F4F399F}" destId="{2004F1DD-1EE4-B94D-AF9A-332A40463920}" srcOrd="0" destOrd="0" presId="urn:microsoft.com/office/officeart/2005/8/layout/process5"/>
    <dgm:cxn modelId="{2051F458-4FFD-43ED-9E6B-FAF7782D8E89}" srcId="{43C630D8-C6CF-45E0-8A00-DF6F3EB26281}" destId="{25686315-1607-44A5-B494-3628FED6F448}" srcOrd="5" destOrd="0" parTransId="{03E4CD56-CDE7-4D26-8522-572DDD468221}" sibTransId="{E1C892C3-1171-4059-9E02-610A4C589B95}"/>
    <dgm:cxn modelId="{5C215E61-B322-CF40-A4BB-7D1EE65EBD72}" type="presOf" srcId="{00F1B7AF-A645-40B0-BA8C-F80217E4304F}" destId="{ED68ADBC-A4B3-884A-881E-4E37277618BD}" srcOrd="0" destOrd="0" presId="urn:microsoft.com/office/officeart/2005/8/layout/process5"/>
    <dgm:cxn modelId="{085AAD6B-23AB-B74C-80D4-92A60DB6746D}" type="presOf" srcId="{8E57042F-FD67-42B9-998F-D3C113FCBA4F}" destId="{5A30169D-9AA5-2842-A739-EA51D08C8C22}" srcOrd="0" destOrd="0" presId="urn:microsoft.com/office/officeart/2005/8/layout/process5"/>
    <dgm:cxn modelId="{2D80B070-79A3-CF44-B5F0-C22200A6DE84}" type="presOf" srcId="{6E0247A4-6967-42D1-9280-8D8C2B0018C6}" destId="{665305D8-0E7A-0941-9E0D-C9724D2731AC}" srcOrd="1" destOrd="0" presId="urn:microsoft.com/office/officeart/2005/8/layout/process5"/>
    <dgm:cxn modelId="{4A094474-2EEC-E64F-8018-A4356B62A897}" type="presOf" srcId="{097F26E8-F832-4C37-826D-D5DD1F076672}" destId="{E4CD06F2-615F-C74D-9C26-D958D6E50B22}" srcOrd="0" destOrd="0" presId="urn:microsoft.com/office/officeart/2005/8/layout/process5"/>
    <dgm:cxn modelId="{6B6B1D75-0F62-44B1-A122-C2F27DE81E70}" srcId="{43C630D8-C6CF-45E0-8A00-DF6F3EB26281}" destId="{FA020CD3-1E49-485E-B360-AB318AFC342E}" srcOrd="4" destOrd="0" parTransId="{0224DF3C-AA4D-4E5A-BB0B-A8D739C4CA53}" sibTransId="{C39604FD-317E-407D-94D4-E77B62EB7062}"/>
    <dgm:cxn modelId="{A94A4C77-F874-C04C-B4A5-C1D5EEE4E11F}" type="presOf" srcId="{1CFE94BB-77BA-4FBC-81A0-8449BDEA6EEB}" destId="{06167CA0-F947-6448-BBF5-AB4A0AE8741E}" srcOrd="0" destOrd="0" presId="urn:microsoft.com/office/officeart/2005/8/layout/process5"/>
    <dgm:cxn modelId="{634EEF79-B1B2-AB44-899C-6CD5460826F2}" type="presOf" srcId="{E1C892C3-1171-4059-9E02-610A4C589B95}" destId="{0DAD5DA1-9DD7-7842-B579-4C525D796E19}" srcOrd="0" destOrd="0" presId="urn:microsoft.com/office/officeart/2005/8/layout/process5"/>
    <dgm:cxn modelId="{244FB689-87E6-B14B-AA37-6362AB4DDF5B}" type="presOf" srcId="{413BA9A0-B19B-470B-831E-07B1EA383FF5}" destId="{E77C2261-F16D-2844-B83B-53BD34BAA15B}" srcOrd="0" destOrd="0" presId="urn:microsoft.com/office/officeart/2005/8/layout/process5"/>
    <dgm:cxn modelId="{03E9CF89-1688-2B44-9EF9-206D992DC8A4}" type="presOf" srcId="{1218F542-0F81-47E5-9732-9A3EF7890D6B}" destId="{C3F76B74-E36A-FE4B-AFFD-3EA747FECC3A}" srcOrd="1" destOrd="0" presId="urn:microsoft.com/office/officeart/2005/8/layout/process5"/>
    <dgm:cxn modelId="{97E3A49D-8128-7344-B896-9BD702E60189}" type="presOf" srcId="{2FD7C80D-B3DD-4991-8ABC-6191AAD2348B}" destId="{33EE8D83-D022-F04D-8983-8FCE661FF66F}" srcOrd="0" destOrd="0" presId="urn:microsoft.com/office/officeart/2005/8/layout/process5"/>
    <dgm:cxn modelId="{83B953A0-C15F-43EE-B112-36B731748983}" srcId="{43C630D8-C6CF-45E0-8A00-DF6F3EB26281}" destId="{F40FB657-59A7-4A92-9883-BDD20F4F399F}" srcOrd="0" destOrd="0" parTransId="{D6842167-5FA1-4A2E-8B44-9A67F318A290}" sibTransId="{F2AB3720-0A54-46A3-810A-26765A1DF546}"/>
    <dgm:cxn modelId="{AFD1DFBD-11F4-0E4F-B7E4-0B931C346E74}" type="presOf" srcId="{C6DB430B-754A-42B2-BB1E-C6F5940F69C5}" destId="{0D6AD408-8D96-B746-98FD-22C02669FA6B}" srcOrd="1" destOrd="0" presId="urn:microsoft.com/office/officeart/2005/8/layout/process5"/>
    <dgm:cxn modelId="{C3DEDBBE-02E6-5F4C-A89A-4BCCA9D76CFB}" type="presOf" srcId="{E1C892C3-1171-4059-9E02-610A4C589B95}" destId="{B6A4CA8C-4B8D-2C4E-AF70-35CEEB708960}" srcOrd="1" destOrd="0" presId="urn:microsoft.com/office/officeart/2005/8/layout/process5"/>
    <dgm:cxn modelId="{876325CB-2ECF-8548-A521-31434D2A64F0}" type="presOf" srcId="{1218F542-0F81-47E5-9732-9A3EF7890D6B}" destId="{C982B617-1928-9F40-9D9D-D70A7A310F42}" srcOrd="0" destOrd="0" presId="urn:microsoft.com/office/officeart/2005/8/layout/process5"/>
    <dgm:cxn modelId="{695024D0-AA46-7D49-8D88-0159A7325988}" type="presOf" srcId="{FA020CD3-1E49-485E-B360-AB318AFC342E}" destId="{354945CB-B2E6-674C-B0AE-0DCF1CA94FAA}" srcOrd="0" destOrd="0" presId="urn:microsoft.com/office/officeart/2005/8/layout/process5"/>
    <dgm:cxn modelId="{769237D5-C151-2844-A664-F151316CF364}" type="presOf" srcId="{43C630D8-C6CF-45E0-8A00-DF6F3EB26281}" destId="{205805A1-4543-A948-A4EE-7DAAE3A5CC9A}" srcOrd="0" destOrd="0" presId="urn:microsoft.com/office/officeart/2005/8/layout/process5"/>
    <dgm:cxn modelId="{E1D734D9-30F8-C640-8EC8-0EE68DC632D8}" type="presOf" srcId="{C39604FD-317E-407D-94D4-E77B62EB7062}" destId="{FEB14A5F-9F23-224E-9874-8DCD4204C0CC}" srcOrd="0" destOrd="0" presId="urn:microsoft.com/office/officeart/2005/8/layout/process5"/>
    <dgm:cxn modelId="{6266ABDA-2EF4-408F-BE23-5A8DA617B2F3}" srcId="{43C630D8-C6CF-45E0-8A00-DF6F3EB26281}" destId="{F776035C-3CC4-4A98-AB4D-B47DE28F2377}" srcOrd="3" destOrd="0" parTransId="{F0B59330-6E05-4B22-8120-BE448D4951F2}" sibTransId="{1218F542-0F81-47E5-9732-9A3EF7890D6B}"/>
    <dgm:cxn modelId="{00CE0DDC-DC4B-4780-8DCC-9D7786AC87C2}" srcId="{43C630D8-C6CF-45E0-8A00-DF6F3EB26281}" destId="{413BA9A0-B19B-470B-831E-07B1EA383FF5}" srcOrd="2" destOrd="0" parTransId="{F166B6C2-AFE6-4C2D-99DB-DADCCEDE83A7}" sibTransId="{00F1B7AF-A645-40B0-BA8C-F80217E4304F}"/>
    <dgm:cxn modelId="{395CBAE1-9162-B942-868B-DEA93581DE8C}" type="presOf" srcId="{00F1B7AF-A645-40B0-BA8C-F80217E4304F}" destId="{BA559734-53C8-F14C-A780-95FD80A84A14}" srcOrd="1" destOrd="0" presId="urn:microsoft.com/office/officeart/2005/8/layout/process5"/>
    <dgm:cxn modelId="{05AFBFE3-D530-4B82-ACED-4ACD5333F441}" srcId="{43C630D8-C6CF-45E0-8A00-DF6F3EB26281}" destId="{8E57042F-FD67-42B9-998F-D3C113FCBA4F}" srcOrd="8" destOrd="0" parTransId="{0B7EFE04-587D-4AF7-9008-871524B3E36B}" sibTransId="{33F51AEF-4AAA-4844-A083-C53A0DF1876F}"/>
    <dgm:cxn modelId="{F471C2E9-030A-43F5-B362-D61F4DBE317E}" srcId="{43C630D8-C6CF-45E0-8A00-DF6F3EB26281}" destId="{097F26E8-F832-4C37-826D-D5DD1F076672}" srcOrd="7" destOrd="0" parTransId="{D24651B3-3737-497D-86E5-057043EEAF1D}" sibTransId="{6E0247A4-6967-42D1-9280-8D8C2B0018C6}"/>
    <dgm:cxn modelId="{3124A1EB-E8BE-094B-B80A-D4C40B1DB4E9}" type="presOf" srcId="{C39604FD-317E-407D-94D4-E77B62EB7062}" destId="{4C9D9C2C-EAC4-5A4E-8EEF-90B0C25C8A06}" srcOrd="1" destOrd="0" presId="urn:microsoft.com/office/officeart/2005/8/layout/process5"/>
    <dgm:cxn modelId="{A6C3A3FA-11CB-BD4B-97E9-C6CEFFB3CA8F}" type="presOf" srcId="{C6DB430B-754A-42B2-BB1E-C6F5940F69C5}" destId="{296FE953-159D-9146-9F5A-D9ACEC893072}" srcOrd="0" destOrd="0" presId="urn:microsoft.com/office/officeart/2005/8/layout/process5"/>
    <dgm:cxn modelId="{F9450279-1CE6-8445-B427-1194B1A75BD3}" type="presParOf" srcId="{205805A1-4543-A948-A4EE-7DAAE3A5CC9A}" destId="{2004F1DD-1EE4-B94D-AF9A-332A40463920}" srcOrd="0" destOrd="0" presId="urn:microsoft.com/office/officeart/2005/8/layout/process5"/>
    <dgm:cxn modelId="{562CB411-97C5-5649-82AE-A2A350F380E6}" type="presParOf" srcId="{205805A1-4543-A948-A4EE-7DAAE3A5CC9A}" destId="{688F3D83-258C-9041-A0E4-D197AD4C5001}" srcOrd="1" destOrd="0" presId="urn:microsoft.com/office/officeart/2005/8/layout/process5"/>
    <dgm:cxn modelId="{A4F0C785-8F19-114C-B8D2-C7055A5CB018}" type="presParOf" srcId="{688F3D83-258C-9041-A0E4-D197AD4C5001}" destId="{8EC0A278-2BBF-F64A-8A76-B70F079097B8}" srcOrd="0" destOrd="0" presId="urn:microsoft.com/office/officeart/2005/8/layout/process5"/>
    <dgm:cxn modelId="{823C2676-09CB-9F44-BCF2-5D82D58D5445}" type="presParOf" srcId="{205805A1-4543-A948-A4EE-7DAAE3A5CC9A}" destId="{06167CA0-F947-6448-BBF5-AB4A0AE8741E}" srcOrd="2" destOrd="0" presId="urn:microsoft.com/office/officeart/2005/8/layout/process5"/>
    <dgm:cxn modelId="{25A387DE-1D79-3A49-9FA9-4EF7965B3DC8}" type="presParOf" srcId="{205805A1-4543-A948-A4EE-7DAAE3A5CC9A}" destId="{296FE953-159D-9146-9F5A-D9ACEC893072}" srcOrd="3" destOrd="0" presId="urn:microsoft.com/office/officeart/2005/8/layout/process5"/>
    <dgm:cxn modelId="{728D019E-65B0-9949-8377-F20031C6085B}" type="presParOf" srcId="{296FE953-159D-9146-9F5A-D9ACEC893072}" destId="{0D6AD408-8D96-B746-98FD-22C02669FA6B}" srcOrd="0" destOrd="0" presId="urn:microsoft.com/office/officeart/2005/8/layout/process5"/>
    <dgm:cxn modelId="{6EFBEC66-3778-3A4F-96F7-B75A29422992}" type="presParOf" srcId="{205805A1-4543-A948-A4EE-7DAAE3A5CC9A}" destId="{E77C2261-F16D-2844-B83B-53BD34BAA15B}" srcOrd="4" destOrd="0" presId="urn:microsoft.com/office/officeart/2005/8/layout/process5"/>
    <dgm:cxn modelId="{2AB877F2-3993-1849-BBEB-AB3A2EAD2517}" type="presParOf" srcId="{205805A1-4543-A948-A4EE-7DAAE3A5CC9A}" destId="{ED68ADBC-A4B3-884A-881E-4E37277618BD}" srcOrd="5" destOrd="0" presId="urn:microsoft.com/office/officeart/2005/8/layout/process5"/>
    <dgm:cxn modelId="{9777D56E-8B65-1848-9A40-EDD233CEDA2A}" type="presParOf" srcId="{ED68ADBC-A4B3-884A-881E-4E37277618BD}" destId="{BA559734-53C8-F14C-A780-95FD80A84A14}" srcOrd="0" destOrd="0" presId="urn:microsoft.com/office/officeart/2005/8/layout/process5"/>
    <dgm:cxn modelId="{4F0713E1-8A1C-AD45-A64B-372647040ACB}" type="presParOf" srcId="{205805A1-4543-A948-A4EE-7DAAE3A5CC9A}" destId="{C3910845-E254-E541-81F6-2B30702BA729}" srcOrd="6" destOrd="0" presId="urn:microsoft.com/office/officeart/2005/8/layout/process5"/>
    <dgm:cxn modelId="{BF33EA81-2CDD-9646-B5DF-6622F5E707FD}" type="presParOf" srcId="{205805A1-4543-A948-A4EE-7DAAE3A5CC9A}" destId="{C982B617-1928-9F40-9D9D-D70A7A310F42}" srcOrd="7" destOrd="0" presId="urn:microsoft.com/office/officeart/2005/8/layout/process5"/>
    <dgm:cxn modelId="{74CCA3F8-A73D-8A49-A487-3894C0910174}" type="presParOf" srcId="{C982B617-1928-9F40-9D9D-D70A7A310F42}" destId="{C3F76B74-E36A-FE4B-AFFD-3EA747FECC3A}" srcOrd="0" destOrd="0" presId="urn:microsoft.com/office/officeart/2005/8/layout/process5"/>
    <dgm:cxn modelId="{BA09E648-FCE3-8441-9447-AC8F130E93DA}" type="presParOf" srcId="{205805A1-4543-A948-A4EE-7DAAE3A5CC9A}" destId="{354945CB-B2E6-674C-B0AE-0DCF1CA94FAA}" srcOrd="8" destOrd="0" presId="urn:microsoft.com/office/officeart/2005/8/layout/process5"/>
    <dgm:cxn modelId="{599D49DA-0337-744F-A710-796C4332DFCD}" type="presParOf" srcId="{205805A1-4543-A948-A4EE-7DAAE3A5CC9A}" destId="{FEB14A5F-9F23-224E-9874-8DCD4204C0CC}" srcOrd="9" destOrd="0" presId="urn:microsoft.com/office/officeart/2005/8/layout/process5"/>
    <dgm:cxn modelId="{29DD2C68-26E8-AD48-B529-C393538FA1CE}" type="presParOf" srcId="{FEB14A5F-9F23-224E-9874-8DCD4204C0CC}" destId="{4C9D9C2C-EAC4-5A4E-8EEF-90B0C25C8A06}" srcOrd="0" destOrd="0" presId="urn:microsoft.com/office/officeart/2005/8/layout/process5"/>
    <dgm:cxn modelId="{EC89BC70-1E99-2949-9E8E-D71AB296EAF8}" type="presParOf" srcId="{205805A1-4543-A948-A4EE-7DAAE3A5CC9A}" destId="{E00C5E1D-F469-D049-A9E7-E1E972EF637D}" srcOrd="10" destOrd="0" presId="urn:microsoft.com/office/officeart/2005/8/layout/process5"/>
    <dgm:cxn modelId="{39C59C6B-73BB-F746-A67D-6A7C2BC96993}" type="presParOf" srcId="{205805A1-4543-A948-A4EE-7DAAE3A5CC9A}" destId="{0DAD5DA1-9DD7-7842-B579-4C525D796E19}" srcOrd="11" destOrd="0" presId="urn:microsoft.com/office/officeart/2005/8/layout/process5"/>
    <dgm:cxn modelId="{32B9B297-3489-4544-B5DC-F05A8E1C10A1}" type="presParOf" srcId="{0DAD5DA1-9DD7-7842-B579-4C525D796E19}" destId="{B6A4CA8C-4B8D-2C4E-AF70-35CEEB708960}" srcOrd="0" destOrd="0" presId="urn:microsoft.com/office/officeart/2005/8/layout/process5"/>
    <dgm:cxn modelId="{22474EC4-B44C-E245-8D49-96DFF4C99124}" type="presParOf" srcId="{205805A1-4543-A948-A4EE-7DAAE3A5CC9A}" destId="{33EE8D83-D022-F04D-8983-8FCE661FF66F}" srcOrd="12" destOrd="0" presId="urn:microsoft.com/office/officeart/2005/8/layout/process5"/>
    <dgm:cxn modelId="{31BFEB37-B2F3-C64C-9B17-E95AD54392E2}" type="presParOf" srcId="{205805A1-4543-A948-A4EE-7DAAE3A5CC9A}" destId="{E8811E5D-1422-6B41-87F5-C7455CEDC391}" srcOrd="13" destOrd="0" presId="urn:microsoft.com/office/officeart/2005/8/layout/process5"/>
    <dgm:cxn modelId="{95FAED76-7824-5247-BC8E-897FEB537627}" type="presParOf" srcId="{E8811E5D-1422-6B41-87F5-C7455CEDC391}" destId="{611B3FE5-6621-D441-B2CB-1D050FFCE6DB}" srcOrd="0" destOrd="0" presId="urn:microsoft.com/office/officeart/2005/8/layout/process5"/>
    <dgm:cxn modelId="{0792B3DA-6ED1-CE42-AA5B-D4DABC357FD3}" type="presParOf" srcId="{205805A1-4543-A948-A4EE-7DAAE3A5CC9A}" destId="{E4CD06F2-615F-C74D-9C26-D958D6E50B22}" srcOrd="14" destOrd="0" presId="urn:microsoft.com/office/officeart/2005/8/layout/process5"/>
    <dgm:cxn modelId="{4EBC716B-9A10-0945-81D9-62A09E637175}" type="presParOf" srcId="{205805A1-4543-A948-A4EE-7DAAE3A5CC9A}" destId="{D94CD4F0-4AB9-3643-B2DA-B4202B190EEA}" srcOrd="15" destOrd="0" presId="urn:microsoft.com/office/officeart/2005/8/layout/process5"/>
    <dgm:cxn modelId="{011ACC28-BD49-D04B-9F40-1FD340E8C7A9}" type="presParOf" srcId="{D94CD4F0-4AB9-3643-B2DA-B4202B190EEA}" destId="{665305D8-0E7A-0941-9E0D-C9724D2731AC}" srcOrd="0" destOrd="0" presId="urn:microsoft.com/office/officeart/2005/8/layout/process5"/>
    <dgm:cxn modelId="{95DE3307-0ED4-434E-B2F1-280513ADF757}" type="presParOf" srcId="{205805A1-4543-A948-A4EE-7DAAE3A5CC9A}" destId="{5A30169D-9AA5-2842-A739-EA51D08C8C2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D6D4-4C11-4DED-8AB3-9DBFD114239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09DAFF-4627-4944-87CE-8C8494737DBD}">
      <dgm:prSet/>
      <dgm:spPr/>
      <dgm:t>
        <a:bodyPr/>
        <a:lstStyle/>
        <a:p>
          <a:r>
            <a:rPr lang="en-US" dirty="0"/>
            <a:t>The data contains images of alphabets (AZ) and numbers (0-9) in size 28x28</a:t>
          </a:r>
        </a:p>
      </dgm:t>
    </dgm:pt>
    <dgm:pt modelId="{335AA7D1-4C91-4D7A-8204-A4D0408039B4}" type="parTrans" cxnId="{971031CB-6FDD-48F6-8FCF-2C64C050D294}">
      <dgm:prSet/>
      <dgm:spPr/>
      <dgm:t>
        <a:bodyPr/>
        <a:lstStyle/>
        <a:p>
          <a:endParaRPr lang="en-US"/>
        </a:p>
      </dgm:t>
    </dgm:pt>
    <dgm:pt modelId="{610B9725-AF7A-4432-8334-975F08F1EDC7}" type="sibTrans" cxnId="{971031CB-6FDD-48F6-8FCF-2C64C050D294}">
      <dgm:prSet/>
      <dgm:spPr/>
      <dgm:t>
        <a:bodyPr/>
        <a:lstStyle/>
        <a:p>
          <a:endParaRPr lang="en-US"/>
        </a:p>
      </dgm:t>
    </dgm:pt>
    <dgm:pt modelId="{62D3E52F-4C49-463E-8386-8B2C4A6EF43B}">
      <dgm:prSet/>
      <dgm:spPr/>
      <dgm:t>
        <a:bodyPr/>
        <a:lstStyle/>
        <a:p>
          <a:r>
            <a:rPr lang="en-US"/>
            <a:t>The data is divided into 2 parts</a:t>
          </a:r>
        </a:p>
      </dgm:t>
    </dgm:pt>
    <dgm:pt modelId="{D18D2972-DD9D-4F3A-8A54-2327FCE86C61}" type="parTrans" cxnId="{6FAC1FC3-81F1-4756-9E0F-4745D6BBB9EE}">
      <dgm:prSet/>
      <dgm:spPr/>
      <dgm:t>
        <a:bodyPr/>
        <a:lstStyle/>
        <a:p>
          <a:endParaRPr lang="en-US"/>
        </a:p>
      </dgm:t>
    </dgm:pt>
    <dgm:pt modelId="{9AD41284-7A0C-4CA9-B754-EBC2F295C6E2}" type="sibTrans" cxnId="{6FAC1FC3-81F1-4756-9E0F-4745D6BBB9EE}">
      <dgm:prSet/>
      <dgm:spPr/>
      <dgm:t>
        <a:bodyPr/>
        <a:lstStyle/>
        <a:p>
          <a:endParaRPr lang="en-US"/>
        </a:p>
      </dgm:t>
    </dgm:pt>
    <dgm:pt modelId="{81454776-F260-4432-B5D9-2D32CFD79622}">
      <dgm:prSet/>
      <dgm:spPr/>
      <dgm:t>
        <a:bodyPr/>
        <a:lstStyle/>
        <a:p>
          <a:r>
            <a:rPr lang="en-US" dirty="0"/>
            <a:t>Generation of additional data using methods of shift in width and height </a:t>
          </a:r>
        </a:p>
      </dgm:t>
    </dgm:pt>
    <dgm:pt modelId="{DA9F9EB8-F81A-4661-97FC-4C4E6A1E6786}" type="parTrans" cxnId="{93F41B1D-E39B-4A2A-AD87-8AD41509D14C}">
      <dgm:prSet/>
      <dgm:spPr/>
      <dgm:t>
        <a:bodyPr/>
        <a:lstStyle/>
        <a:p>
          <a:endParaRPr lang="en-US"/>
        </a:p>
      </dgm:t>
    </dgm:pt>
    <dgm:pt modelId="{84707650-9563-4D0F-9493-F3387A5CF472}" type="sibTrans" cxnId="{93F41B1D-E39B-4A2A-AD87-8AD41509D14C}">
      <dgm:prSet/>
      <dgm:spPr/>
      <dgm:t>
        <a:bodyPr/>
        <a:lstStyle/>
        <a:p>
          <a:endParaRPr lang="en-US"/>
        </a:p>
      </dgm:t>
    </dgm:pt>
    <dgm:pt modelId="{DD6D0C9F-D1E9-429D-A965-3571E6554305}">
      <dgm:prSet/>
      <dgm:spPr/>
      <dgm:t>
        <a:bodyPr/>
        <a:lstStyle/>
        <a:p>
          <a:r>
            <a:rPr lang="en-US"/>
            <a:t>During 41 epochs the model reaches accuracy of 98.38%</a:t>
          </a:r>
        </a:p>
      </dgm:t>
    </dgm:pt>
    <dgm:pt modelId="{FD2C0A27-5798-4DEB-9851-3C1867AC12BF}" type="parTrans" cxnId="{162F344F-2E59-4467-8443-151A5A676A64}">
      <dgm:prSet/>
      <dgm:spPr/>
      <dgm:t>
        <a:bodyPr/>
        <a:lstStyle/>
        <a:p>
          <a:endParaRPr lang="en-US"/>
        </a:p>
      </dgm:t>
    </dgm:pt>
    <dgm:pt modelId="{905E5DB9-B83C-4599-807A-6F8CE0A255DE}" type="sibTrans" cxnId="{162F344F-2E59-4467-8443-151A5A676A64}">
      <dgm:prSet/>
      <dgm:spPr/>
      <dgm:t>
        <a:bodyPr/>
        <a:lstStyle/>
        <a:p>
          <a:endParaRPr lang="en-US"/>
        </a:p>
      </dgm:t>
    </dgm:pt>
    <dgm:pt modelId="{9C355F63-48FD-DA4B-B94A-6E1AEF3FD384}" type="pres">
      <dgm:prSet presAssocID="{1AC8D6D4-4C11-4DED-8AB3-9DBFD114239D}" presName="linear" presStyleCnt="0">
        <dgm:presLayoutVars>
          <dgm:animLvl val="lvl"/>
          <dgm:resizeHandles val="exact"/>
        </dgm:presLayoutVars>
      </dgm:prSet>
      <dgm:spPr/>
    </dgm:pt>
    <dgm:pt modelId="{7D7A1E5C-BBD7-A143-BF20-C5E2B4731F59}" type="pres">
      <dgm:prSet presAssocID="{EC09DAFF-4627-4944-87CE-8C8494737D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4B8AE0-CCF9-974A-AE32-91B2F920F58E}" type="pres">
      <dgm:prSet presAssocID="{610B9725-AF7A-4432-8334-975F08F1EDC7}" presName="spacer" presStyleCnt="0"/>
      <dgm:spPr/>
    </dgm:pt>
    <dgm:pt modelId="{45FB97B8-DB8E-FB4B-A433-41F4BCADF3C3}" type="pres">
      <dgm:prSet presAssocID="{62D3E52F-4C49-463E-8386-8B2C4A6EF4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020535-8C87-E143-BD9D-2CC38C9F8AB7}" type="pres">
      <dgm:prSet presAssocID="{9AD41284-7A0C-4CA9-B754-EBC2F295C6E2}" presName="spacer" presStyleCnt="0"/>
      <dgm:spPr/>
    </dgm:pt>
    <dgm:pt modelId="{87950408-5CE8-894D-B5B7-ECB4661FEDBD}" type="pres">
      <dgm:prSet presAssocID="{81454776-F260-4432-B5D9-2D32CFD796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1D2F67-1FEA-FC4C-9BC7-DF777A4D7FF8}" type="pres">
      <dgm:prSet presAssocID="{84707650-9563-4D0F-9493-F3387A5CF472}" presName="spacer" presStyleCnt="0"/>
      <dgm:spPr/>
    </dgm:pt>
    <dgm:pt modelId="{659B29D6-1056-FE43-8FA1-5EA0B33C40EE}" type="pres">
      <dgm:prSet presAssocID="{DD6D0C9F-D1E9-429D-A965-3571E65543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F41B1D-E39B-4A2A-AD87-8AD41509D14C}" srcId="{1AC8D6D4-4C11-4DED-8AB3-9DBFD114239D}" destId="{81454776-F260-4432-B5D9-2D32CFD79622}" srcOrd="2" destOrd="0" parTransId="{DA9F9EB8-F81A-4661-97FC-4C4E6A1E6786}" sibTransId="{84707650-9563-4D0F-9493-F3387A5CF472}"/>
    <dgm:cxn modelId="{0BD6E523-3F81-CB49-AAA7-E9964E6A7959}" type="presOf" srcId="{81454776-F260-4432-B5D9-2D32CFD79622}" destId="{87950408-5CE8-894D-B5B7-ECB4661FEDBD}" srcOrd="0" destOrd="0" presId="urn:microsoft.com/office/officeart/2005/8/layout/vList2"/>
    <dgm:cxn modelId="{6098253C-0DF4-AD40-AEA5-63AA91FF6CE9}" type="presOf" srcId="{EC09DAFF-4627-4944-87CE-8C8494737DBD}" destId="{7D7A1E5C-BBD7-A143-BF20-C5E2B4731F59}" srcOrd="0" destOrd="0" presId="urn:microsoft.com/office/officeart/2005/8/layout/vList2"/>
    <dgm:cxn modelId="{162F344F-2E59-4467-8443-151A5A676A64}" srcId="{1AC8D6D4-4C11-4DED-8AB3-9DBFD114239D}" destId="{DD6D0C9F-D1E9-429D-A965-3571E6554305}" srcOrd="3" destOrd="0" parTransId="{FD2C0A27-5798-4DEB-9851-3C1867AC12BF}" sibTransId="{905E5DB9-B83C-4599-807A-6F8CE0A255DE}"/>
    <dgm:cxn modelId="{616CB4BE-4E11-2843-9EB4-96AE8E1221A4}" type="presOf" srcId="{1AC8D6D4-4C11-4DED-8AB3-9DBFD114239D}" destId="{9C355F63-48FD-DA4B-B94A-6E1AEF3FD384}" srcOrd="0" destOrd="0" presId="urn:microsoft.com/office/officeart/2005/8/layout/vList2"/>
    <dgm:cxn modelId="{6FAC1FC3-81F1-4756-9E0F-4745D6BBB9EE}" srcId="{1AC8D6D4-4C11-4DED-8AB3-9DBFD114239D}" destId="{62D3E52F-4C49-463E-8386-8B2C4A6EF43B}" srcOrd="1" destOrd="0" parTransId="{D18D2972-DD9D-4F3A-8A54-2327FCE86C61}" sibTransId="{9AD41284-7A0C-4CA9-B754-EBC2F295C6E2}"/>
    <dgm:cxn modelId="{971031CB-6FDD-48F6-8FCF-2C64C050D294}" srcId="{1AC8D6D4-4C11-4DED-8AB3-9DBFD114239D}" destId="{EC09DAFF-4627-4944-87CE-8C8494737DBD}" srcOrd="0" destOrd="0" parTransId="{335AA7D1-4C91-4D7A-8204-A4D0408039B4}" sibTransId="{610B9725-AF7A-4432-8334-975F08F1EDC7}"/>
    <dgm:cxn modelId="{4E89C4E6-E8BC-FE4F-A99E-9ACB7AA83978}" type="presOf" srcId="{62D3E52F-4C49-463E-8386-8B2C4A6EF43B}" destId="{45FB97B8-DB8E-FB4B-A433-41F4BCADF3C3}" srcOrd="0" destOrd="0" presId="urn:microsoft.com/office/officeart/2005/8/layout/vList2"/>
    <dgm:cxn modelId="{A4CE93FD-4DCA-2A4E-9192-3935EB5C98BC}" type="presOf" srcId="{DD6D0C9F-D1E9-429D-A965-3571E6554305}" destId="{659B29D6-1056-FE43-8FA1-5EA0B33C40EE}" srcOrd="0" destOrd="0" presId="urn:microsoft.com/office/officeart/2005/8/layout/vList2"/>
    <dgm:cxn modelId="{5BDD088F-70BB-004E-8F6C-912FA8E19243}" type="presParOf" srcId="{9C355F63-48FD-DA4B-B94A-6E1AEF3FD384}" destId="{7D7A1E5C-BBD7-A143-BF20-C5E2B4731F59}" srcOrd="0" destOrd="0" presId="urn:microsoft.com/office/officeart/2005/8/layout/vList2"/>
    <dgm:cxn modelId="{5BF5D0EC-2FBC-C144-9F5C-30980B0C8037}" type="presParOf" srcId="{9C355F63-48FD-DA4B-B94A-6E1AEF3FD384}" destId="{8D4B8AE0-CCF9-974A-AE32-91B2F920F58E}" srcOrd="1" destOrd="0" presId="urn:microsoft.com/office/officeart/2005/8/layout/vList2"/>
    <dgm:cxn modelId="{437D8C0F-CA33-7140-805A-CB59BC08169F}" type="presParOf" srcId="{9C355F63-48FD-DA4B-B94A-6E1AEF3FD384}" destId="{45FB97B8-DB8E-FB4B-A433-41F4BCADF3C3}" srcOrd="2" destOrd="0" presId="urn:microsoft.com/office/officeart/2005/8/layout/vList2"/>
    <dgm:cxn modelId="{1EDF92DE-3C6C-794B-AD8E-9976D3066E47}" type="presParOf" srcId="{9C355F63-48FD-DA4B-B94A-6E1AEF3FD384}" destId="{91020535-8C87-E143-BD9D-2CC38C9F8AB7}" srcOrd="3" destOrd="0" presId="urn:microsoft.com/office/officeart/2005/8/layout/vList2"/>
    <dgm:cxn modelId="{92B4C093-0B21-914C-A824-5B9D1E4FF745}" type="presParOf" srcId="{9C355F63-48FD-DA4B-B94A-6E1AEF3FD384}" destId="{87950408-5CE8-894D-B5B7-ECB4661FEDBD}" srcOrd="4" destOrd="0" presId="urn:microsoft.com/office/officeart/2005/8/layout/vList2"/>
    <dgm:cxn modelId="{C8A5240E-07EA-A64C-BC4C-F91006EB86A7}" type="presParOf" srcId="{9C355F63-48FD-DA4B-B94A-6E1AEF3FD384}" destId="{FB1D2F67-1FEA-FC4C-9BC7-DF777A4D7FF8}" srcOrd="5" destOrd="0" presId="urn:microsoft.com/office/officeart/2005/8/layout/vList2"/>
    <dgm:cxn modelId="{FDF1F3F9-32B4-A945-9373-ECBB5AD9A472}" type="presParOf" srcId="{9C355F63-48FD-DA4B-B94A-6E1AEF3FD384}" destId="{659B29D6-1056-FE43-8FA1-5EA0B33C40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4C899-D26C-D049-A5BC-2A946B03787A}">
      <dsp:nvSpPr>
        <dsp:cNvPr id="0" name=""/>
        <dsp:cNvSpPr/>
      </dsp:nvSpPr>
      <dsp:spPr>
        <a:xfrm>
          <a:off x="0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the input image</a:t>
          </a:r>
        </a:p>
      </dsp:txBody>
      <dsp:txXfrm>
        <a:off x="0" y="1328692"/>
        <a:ext cx="2160403" cy="1814739"/>
      </dsp:txXfrm>
    </dsp:sp>
    <dsp:sp modelId="{D62A9A5D-DCEE-4541-B234-4310E7203AFF}">
      <dsp:nvSpPr>
        <dsp:cNvPr id="0" name=""/>
        <dsp:cNvSpPr/>
      </dsp:nvSpPr>
      <dsp:spPr>
        <a:xfrm>
          <a:off x="626517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59398" y="614694"/>
        <a:ext cx="641607" cy="641607"/>
      </dsp:txXfrm>
    </dsp:sp>
    <dsp:sp modelId="{FF61D759-10A3-C546-9DAD-7FB42C946267}">
      <dsp:nvSpPr>
        <dsp:cNvPr id="0" name=""/>
        <dsp:cNvSpPr/>
      </dsp:nvSpPr>
      <dsp:spPr>
        <a:xfrm>
          <a:off x="0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846C-1FA4-0F4B-B6FD-F96201EACB7B}">
      <dsp:nvSpPr>
        <dsp:cNvPr id="0" name=""/>
        <dsp:cNvSpPr/>
      </dsp:nvSpPr>
      <dsp:spPr>
        <a:xfrm>
          <a:off x="2376444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 license plates</a:t>
          </a:r>
          <a:r>
            <a:rPr lang="uk-UA" sz="1600" kern="1200" dirty="0"/>
            <a:t> </a:t>
          </a:r>
          <a:r>
            <a:rPr lang="en-US" sz="1600" kern="1200" dirty="0"/>
            <a:t>using </a:t>
          </a:r>
          <a:r>
            <a:rPr lang="en-US" sz="1600" kern="1200" dirty="0" err="1"/>
            <a:t>Haar</a:t>
          </a:r>
          <a:r>
            <a:rPr lang="en-US" sz="1600" kern="1200" dirty="0"/>
            <a:t> Cascade</a:t>
          </a:r>
        </a:p>
      </dsp:txBody>
      <dsp:txXfrm>
        <a:off x="2376444" y="1328692"/>
        <a:ext cx="2160403" cy="1814739"/>
      </dsp:txXfrm>
    </dsp:sp>
    <dsp:sp modelId="{4587E51D-A464-A941-A516-6F988940A065}">
      <dsp:nvSpPr>
        <dsp:cNvPr id="0" name=""/>
        <dsp:cNvSpPr/>
      </dsp:nvSpPr>
      <dsp:spPr>
        <a:xfrm>
          <a:off x="3002961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135842" y="614694"/>
        <a:ext cx="641607" cy="641607"/>
      </dsp:txXfrm>
    </dsp:sp>
    <dsp:sp modelId="{A583DE3F-B197-3E4E-91A0-783F05DD0DF2}">
      <dsp:nvSpPr>
        <dsp:cNvPr id="0" name=""/>
        <dsp:cNvSpPr/>
      </dsp:nvSpPr>
      <dsp:spPr>
        <a:xfrm>
          <a:off x="2376444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F8EE-70C0-044D-9482-0081462A3809}">
      <dsp:nvSpPr>
        <dsp:cNvPr id="0" name=""/>
        <dsp:cNvSpPr/>
      </dsp:nvSpPr>
      <dsp:spPr>
        <a:xfrm>
          <a:off x="4752888" y="179357"/>
          <a:ext cx="2160403" cy="30245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33" tIns="330200" rIns="16843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the coordinates and dimensions of the contours of the detected license plate</a:t>
          </a:r>
        </a:p>
      </dsp:txBody>
      <dsp:txXfrm>
        <a:off x="4752888" y="1328692"/>
        <a:ext cx="2160403" cy="1814739"/>
      </dsp:txXfrm>
    </dsp:sp>
    <dsp:sp modelId="{0117C775-DD6C-DD47-9940-15822EBDDAB1}">
      <dsp:nvSpPr>
        <dsp:cNvPr id="0" name=""/>
        <dsp:cNvSpPr/>
      </dsp:nvSpPr>
      <dsp:spPr>
        <a:xfrm>
          <a:off x="5379405" y="481813"/>
          <a:ext cx="907369" cy="9073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742" tIns="12700" rIns="7074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512286" y="614694"/>
        <a:ext cx="641607" cy="641607"/>
      </dsp:txXfrm>
    </dsp:sp>
    <dsp:sp modelId="{60211165-09DA-7B4B-B579-90BA0F790570}">
      <dsp:nvSpPr>
        <dsp:cNvPr id="0" name=""/>
        <dsp:cNvSpPr/>
      </dsp:nvSpPr>
      <dsp:spPr>
        <a:xfrm>
          <a:off x="4752888" y="3203850"/>
          <a:ext cx="216040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33629-21E4-5E42-89BE-8453F0EC1EDB}">
      <dsp:nvSpPr>
        <dsp:cNvPr id="0" name=""/>
        <dsp:cNvSpPr/>
      </dsp:nvSpPr>
      <dsp:spPr>
        <a:xfrm>
          <a:off x="0" y="7803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Resize </a:t>
          </a:r>
        </a:p>
      </dsp:txBody>
      <dsp:txXfrm>
        <a:off x="33412" y="111447"/>
        <a:ext cx="4996632" cy="617626"/>
      </dsp:txXfrm>
    </dsp:sp>
    <dsp:sp modelId="{52EB5217-BD60-B046-9EBE-0D951CDA88D8}">
      <dsp:nvSpPr>
        <dsp:cNvPr id="0" name=""/>
        <dsp:cNvSpPr/>
      </dsp:nvSpPr>
      <dsp:spPr>
        <a:xfrm>
          <a:off x="0" y="81432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a color image to a grayscale image in gray</a:t>
          </a:r>
        </a:p>
      </dsp:txBody>
      <dsp:txXfrm>
        <a:off x="33412" y="847737"/>
        <a:ext cx="4996632" cy="617626"/>
      </dsp:txXfrm>
    </dsp:sp>
    <dsp:sp modelId="{692CA394-1252-4B4B-B23D-70E402887AF9}">
      <dsp:nvSpPr>
        <dsp:cNvPr id="0" name=""/>
        <dsp:cNvSpPr/>
      </dsp:nvSpPr>
      <dsp:spPr>
        <a:xfrm>
          <a:off x="0" y="1550615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grayscale image to binary image</a:t>
          </a:r>
        </a:p>
      </dsp:txBody>
      <dsp:txXfrm>
        <a:off x="33412" y="1584027"/>
        <a:ext cx="4996632" cy="617626"/>
      </dsp:txXfrm>
    </dsp:sp>
    <dsp:sp modelId="{82BE7B06-20FE-3B48-9A08-2AE66679D16C}">
      <dsp:nvSpPr>
        <dsp:cNvPr id="0" name=""/>
        <dsp:cNvSpPr/>
      </dsp:nvSpPr>
      <dsp:spPr>
        <a:xfrm>
          <a:off x="0" y="228690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unwanted pixels from the border of the object – Eroding</a:t>
          </a:r>
        </a:p>
      </dsp:txBody>
      <dsp:txXfrm>
        <a:off x="33412" y="2320318"/>
        <a:ext cx="4996632" cy="617626"/>
      </dsp:txXfrm>
    </dsp:sp>
    <dsp:sp modelId="{7551C99F-AF6E-D446-B662-F1434F17F8EF}">
      <dsp:nvSpPr>
        <dsp:cNvPr id="0" name=""/>
        <dsp:cNvSpPr/>
      </dsp:nvSpPr>
      <dsp:spPr>
        <a:xfrm>
          <a:off x="0" y="302319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Expand the image</a:t>
          </a:r>
        </a:p>
      </dsp:txBody>
      <dsp:txXfrm>
        <a:off x="33412" y="3056608"/>
        <a:ext cx="4996632" cy="617626"/>
      </dsp:txXfrm>
    </dsp:sp>
    <dsp:sp modelId="{6DE847F4-337C-FA45-82B4-271794EFB811}">
      <dsp:nvSpPr>
        <dsp:cNvPr id="0" name=""/>
        <dsp:cNvSpPr/>
      </dsp:nvSpPr>
      <dsp:spPr>
        <a:xfrm>
          <a:off x="0" y="3759486"/>
          <a:ext cx="5063456" cy="6844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image borders white</a:t>
          </a:r>
        </a:p>
      </dsp:txBody>
      <dsp:txXfrm>
        <a:off x="33412" y="3792898"/>
        <a:ext cx="4996632" cy="617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1685A-D1DE-9F45-A35E-C26CF3727391}">
      <dsp:nvSpPr>
        <dsp:cNvPr id="0" name=""/>
        <dsp:cNvSpPr/>
      </dsp:nvSpPr>
      <dsp:spPr>
        <a:xfrm>
          <a:off x="0" y="2500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B5CC8-BA06-CF4F-84C7-F4C513BC3F7D}">
      <dsp:nvSpPr>
        <dsp:cNvPr id="0" name=""/>
        <dsp:cNvSpPr/>
      </dsp:nvSpPr>
      <dsp:spPr>
        <a:xfrm>
          <a:off x="0" y="2500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1</a:t>
          </a:r>
        </a:p>
      </dsp:txBody>
      <dsp:txXfrm>
        <a:off x="0" y="2500"/>
        <a:ext cx="1316511" cy="1705598"/>
      </dsp:txXfrm>
    </dsp:sp>
    <dsp:sp modelId="{8A6B8238-495F-1240-8461-3AC4E5D78A4C}">
      <dsp:nvSpPr>
        <dsp:cNvPr id="0" name=""/>
        <dsp:cNvSpPr/>
      </dsp:nvSpPr>
      <dsp:spPr>
        <a:xfrm>
          <a:off x="1415249" y="79952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Find all the outlines in the input image</a:t>
          </a:r>
        </a:p>
      </dsp:txBody>
      <dsp:txXfrm>
        <a:off x="1415249" y="79952"/>
        <a:ext cx="5167305" cy="1549030"/>
      </dsp:txXfrm>
    </dsp:sp>
    <dsp:sp modelId="{8FCCB258-1CDD-044B-A4B6-279409F690C8}">
      <dsp:nvSpPr>
        <dsp:cNvPr id="0" name=""/>
        <dsp:cNvSpPr/>
      </dsp:nvSpPr>
      <dsp:spPr>
        <a:xfrm>
          <a:off x="1316511" y="1628982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B4C83-7D11-0E48-ACB1-61F4009618C0}">
      <dsp:nvSpPr>
        <dsp:cNvPr id="0" name=""/>
        <dsp:cNvSpPr/>
      </dsp:nvSpPr>
      <dsp:spPr>
        <a:xfrm>
          <a:off x="0" y="1708099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1CC2-1EB3-5749-ACB8-399AA9A7C4FB}">
      <dsp:nvSpPr>
        <dsp:cNvPr id="0" name=""/>
        <dsp:cNvSpPr/>
      </dsp:nvSpPr>
      <dsp:spPr>
        <a:xfrm>
          <a:off x="0" y="1708099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2</a:t>
          </a:r>
        </a:p>
      </dsp:txBody>
      <dsp:txXfrm>
        <a:off x="0" y="1708099"/>
        <a:ext cx="1316511" cy="1705598"/>
      </dsp:txXfrm>
    </dsp:sp>
    <dsp:sp modelId="{52C873EE-55A3-9748-B4C0-4BBE69920F31}">
      <dsp:nvSpPr>
        <dsp:cNvPr id="0" name=""/>
        <dsp:cNvSpPr/>
      </dsp:nvSpPr>
      <dsp:spPr>
        <a:xfrm>
          <a:off x="1415249" y="1785551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Calculate the dimensions of the corresponding bounding box</a:t>
          </a:r>
        </a:p>
      </dsp:txBody>
      <dsp:txXfrm>
        <a:off x="1415249" y="1785551"/>
        <a:ext cx="5167305" cy="1549030"/>
      </dsp:txXfrm>
    </dsp:sp>
    <dsp:sp modelId="{40FF5B1E-537E-2B49-8C91-BCDFB35B1954}">
      <dsp:nvSpPr>
        <dsp:cNvPr id="0" name=""/>
        <dsp:cNvSpPr/>
      </dsp:nvSpPr>
      <dsp:spPr>
        <a:xfrm>
          <a:off x="1316511" y="3334581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421C7-C383-ED4C-AD62-5079ACBAC08D}">
      <dsp:nvSpPr>
        <dsp:cNvPr id="0" name=""/>
        <dsp:cNvSpPr/>
      </dsp:nvSpPr>
      <dsp:spPr>
        <a:xfrm>
          <a:off x="0" y="3413698"/>
          <a:ext cx="658255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77A5-0A04-D949-9565-6AA3F61376D6}">
      <dsp:nvSpPr>
        <dsp:cNvPr id="0" name=""/>
        <dsp:cNvSpPr/>
      </dsp:nvSpPr>
      <dsp:spPr>
        <a:xfrm>
          <a:off x="0" y="3413698"/>
          <a:ext cx="1316511" cy="1705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/>
              </a:solidFill>
            </a:rPr>
            <a:t>3</a:t>
          </a:r>
        </a:p>
      </dsp:txBody>
      <dsp:txXfrm>
        <a:off x="0" y="3413698"/>
        <a:ext cx="1316511" cy="1705598"/>
      </dsp:txXfrm>
    </dsp:sp>
    <dsp:sp modelId="{106F46DF-D841-2C40-8FF8-CFF9CBDFEBD3}">
      <dsp:nvSpPr>
        <dsp:cNvPr id="0" name=""/>
        <dsp:cNvSpPr/>
      </dsp:nvSpPr>
      <dsp:spPr>
        <a:xfrm>
          <a:off x="1415249" y="3491149"/>
          <a:ext cx="5167305" cy="154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Adjust the settings and filter the desired rectangle</a:t>
          </a:r>
        </a:p>
      </dsp:txBody>
      <dsp:txXfrm>
        <a:off x="1415249" y="3491149"/>
        <a:ext cx="5167305" cy="1549030"/>
      </dsp:txXfrm>
    </dsp:sp>
    <dsp:sp modelId="{875164C2-2004-0B4D-8EE7-1B7991662207}">
      <dsp:nvSpPr>
        <dsp:cNvPr id="0" name=""/>
        <dsp:cNvSpPr/>
      </dsp:nvSpPr>
      <dsp:spPr>
        <a:xfrm>
          <a:off x="1316511" y="5040179"/>
          <a:ext cx="526604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F1DD-1EE4-B94D-AF9A-332A40463920}">
      <dsp:nvSpPr>
        <dsp:cNvPr id="0" name=""/>
        <dsp:cNvSpPr/>
      </dsp:nvSpPr>
      <dsp:spPr>
        <a:xfrm>
          <a:off x="1077299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Start by creating a sequential Sequential model</a:t>
          </a:r>
        </a:p>
      </dsp:txBody>
      <dsp:txXfrm>
        <a:off x="1113851" y="39173"/>
        <a:ext cx="2006843" cy="1174864"/>
      </dsp:txXfrm>
    </dsp:sp>
    <dsp:sp modelId="{688F3D83-258C-9041-A0E4-D197AD4C5001}">
      <dsp:nvSpPr>
        <dsp:cNvPr id="0" name=""/>
        <dsp:cNvSpPr/>
      </dsp:nvSpPr>
      <dsp:spPr>
        <a:xfrm>
          <a:off x="3340282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3340282" y="471857"/>
        <a:ext cx="308664" cy="309496"/>
      </dsp:txXfrm>
    </dsp:sp>
    <dsp:sp modelId="{06167CA0-F947-6448-BBF5-AB4A0AE8741E}">
      <dsp:nvSpPr>
        <dsp:cNvPr id="0" name=""/>
        <dsp:cNvSpPr/>
      </dsp:nvSpPr>
      <dsp:spPr>
        <a:xfrm>
          <a:off x="3989226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first layer will be a convolution layer with 16 output filters, a convolution window size (22.22) and "Relu" as a function of activation</a:t>
          </a:r>
        </a:p>
      </dsp:txBody>
      <dsp:txXfrm>
        <a:off x="4025778" y="39173"/>
        <a:ext cx="2006843" cy="1174864"/>
      </dsp:txXfrm>
    </dsp:sp>
    <dsp:sp modelId="{296FE953-159D-9146-9F5A-D9ACEC893072}">
      <dsp:nvSpPr>
        <dsp:cNvPr id="0" name=""/>
        <dsp:cNvSpPr/>
      </dsp:nvSpPr>
      <dsp:spPr>
        <a:xfrm>
          <a:off x="6252209" y="368692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6252209" y="471857"/>
        <a:ext cx="308664" cy="309496"/>
      </dsp:txXfrm>
    </dsp:sp>
    <dsp:sp modelId="{E77C2261-F16D-2844-B83B-53BD34BAA15B}">
      <dsp:nvSpPr>
        <dsp:cNvPr id="0" name=""/>
        <dsp:cNvSpPr/>
      </dsp:nvSpPr>
      <dsp:spPr>
        <a:xfrm>
          <a:off x="6901152" y="2621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second layer will be a convolution layer with 32 output filters, a convolution window size (16.16) and "</a:t>
          </a:r>
          <a:r>
            <a:rPr lang="en-US" sz="1300" kern="1200" dirty="0" err="1"/>
            <a:t>Relu</a:t>
          </a:r>
          <a:r>
            <a:rPr lang="en-US" sz="1300" kern="1200" dirty="0"/>
            <a:t>" as a function of activation</a:t>
          </a:r>
        </a:p>
      </dsp:txBody>
      <dsp:txXfrm>
        <a:off x="6937704" y="39173"/>
        <a:ext cx="2006843" cy="1174864"/>
      </dsp:txXfrm>
    </dsp:sp>
    <dsp:sp modelId="{ED68ADBC-A4B3-884A-881E-4E37277618BD}">
      <dsp:nvSpPr>
        <dsp:cNvPr id="0" name=""/>
        <dsp:cNvSpPr/>
      </dsp:nvSpPr>
      <dsp:spPr>
        <a:xfrm rot="5400000">
          <a:off x="7720652" y="13961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 rot="-5400000">
        <a:off x="7786378" y="1433625"/>
        <a:ext cx="309496" cy="308664"/>
      </dsp:txXfrm>
    </dsp:sp>
    <dsp:sp modelId="{C3910845-E254-E541-81F6-2B30702BA729}">
      <dsp:nvSpPr>
        <dsp:cNvPr id="0" name=""/>
        <dsp:cNvSpPr/>
      </dsp:nvSpPr>
      <dsp:spPr>
        <a:xfrm>
          <a:off x="6901152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third layer will be a convolution layer with 64 output filters, a convolution window size (8.8) and "Relu" as a function of activation</a:t>
          </a:r>
        </a:p>
      </dsp:txBody>
      <dsp:txXfrm>
        <a:off x="6937704" y="2119120"/>
        <a:ext cx="2006843" cy="1174864"/>
      </dsp:txXfrm>
    </dsp:sp>
    <dsp:sp modelId="{C982B617-1928-9F40-9D9D-D70A7A310F42}">
      <dsp:nvSpPr>
        <dsp:cNvPr id="0" name=""/>
        <dsp:cNvSpPr/>
      </dsp:nvSpPr>
      <dsp:spPr>
        <a:xfrm rot="10800000">
          <a:off x="6277168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 rot="10800000">
        <a:off x="6409452" y="2551804"/>
        <a:ext cx="308664" cy="309496"/>
      </dsp:txXfrm>
    </dsp:sp>
    <dsp:sp modelId="{354945CB-B2E6-674C-B0AE-0DCF1CA94FAA}">
      <dsp:nvSpPr>
        <dsp:cNvPr id="0" name=""/>
        <dsp:cNvSpPr/>
      </dsp:nvSpPr>
      <dsp:spPr>
        <a:xfrm>
          <a:off x="3989226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fourth layer will be a convolution layer with 64 output filters, a convolution window size (4.4) and "Relu" as a function of activation</a:t>
          </a:r>
        </a:p>
      </dsp:txBody>
      <dsp:txXfrm>
        <a:off x="4025778" y="2119120"/>
        <a:ext cx="2006843" cy="1174864"/>
      </dsp:txXfrm>
    </dsp:sp>
    <dsp:sp modelId="{FEB14A5F-9F23-224E-9874-8DCD4204C0CC}">
      <dsp:nvSpPr>
        <dsp:cNvPr id="0" name=""/>
        <dsp:cNvSpPr/>
      </dsp:nvSpPr>
      <dsp:spPr>
        <a:xfrm rot="10800000">
          <a:off x="3365242" y="2448639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 rot="10800000">
        <a:off x="3497526" y="2551804"/>
        <a:ext cx="308664" cy="309496"/>
      </dsp:txXfrm>
    </dsp:sp>
    <dsp:sp modelId="{E00C5E1D-F469-D049-A9E7-E1E972EF637D}">
      <dsp:nvSpPr>
        <dsp:cNvPr id="0" name=""/>
        <dsp:cNvSpPr/>
      </dsp:nvSpPr>
      <dsp:spPr>
        <a:xfrm>
          <a:off x="1077299" y="2082568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 layer of maximum union with the size of the window (4.4)</a:t>
          </a:r>
        </a:p>
      </dsp:txBody>
      <dsp:txXfrm>
        <a:off x="1113851" y="2119120"/>
        <a:ext cx="2006843" cy="1174864"/>
      </dsp:txXfrm>
    </dsp:sp>
    <dsp:sp modelId="{0DAD5DA1-9DD7-7842-B579-4C525D796E19}">
      <dsp:nvSpPr>
        <dsp:cNvPr id="0" name=""/>
        <dsp:cNvSpPr/>
      </dsp:nvSpPr>
      <dsp:spPr>
        <a:xfrm rot="5400000">
          <a:off x="1896799" y="3476133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</a:p>
      </dsp:txBody>
      <dsp:txXfrm rot="-5400000">
        <a:off x="1962525" y="3513572"/>
        <a:ext cx="309496" cy="308664"/>
      </dsp:txXfrm>
    </dsp:sp>
    <dsp:sp modelId="{33EE8D83-D022-F04D-8983-8FCE661FF66F}">
      <dsp:nvSpPr>
        <dsp:cNvPr id="0" name=""/>
        <dsp:cNvSpPr/>
      </dsp:nvSpPr>
      <dsp:spPr>
        <a:xfrm>
          <a:off x="1077299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drop out</a:t>
          </a:r>
        </a:p>
      </dsp:txBody>
      <dsp:txXfrm>
        <a:off x="1113851" y="4199068"/>
        <a:ext cx="2006843" cy="1174864"/>
      </dsp:txXfrm>
    </dsp:sp>
    <dsp:sp modelId="{E8811E5D-1422-6B41-87F5-C7455CEDC391}">
      <dsp:nvSpPr>
        <dsp:cNvPr id="0" name=""/>
        <dsp:cNvSpPr/>
      </dsp:nvSpPr>
      <dsp:spPr>
        <a:xfrm>
          <a:off x="3340282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</a:p>
      </dsp:txBody>
      <dsp:txXfrm>
        <a:off x="3340282" y="4631751"/>
        <a:ext cx="308664" cy="309496"/>
      </dsp:txXfrm>
    </dsp:sp>
    <dsp:sp modelId="{E4CD06F2-615F-C74D-9C26-D958D6E50B22}">
      <dsp:nvSpPr>
        <dsp:cNvPr id="0" name=""/>
        <dsp:cNvSpPr/>
      </dsp:nvSpPr>
      <dsp:spPr>
        <a:xfrm>
          <a:off x="3989226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 layer of Flatten</a:t>
          </a:r>
        </a:p>
      </dsp:txBody>
      <dsp:txXfrm>
        <a:off x="4025778" y="4199068"/>
        <a:ext cx="2006843" cy="1174864"/>
      </dsp:txXfrm>
    </dsp:sp>
    <dsp:sp modelId="{D94CD4F0-4AB9-3643-B2DA-B4202B190EEA}">
      <dsp:nvSpPr>
        <dsp:cNvPr id="0" name=""/>
        <dsp:cNvSpPr/>
      </dsp:nvSpPr>
      <dsp:spPr>
        <a:xfrm>
          <a:off x="6252209" y="4528586"/>
          <a:ext cx="440948" cy="5158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8</a:t>
          </a:r>
        </a:p>
      </dsp:txBody>
      <dsp:txXfrm>
        <a:off x="6252209" y="4631751"/>
        <a:ext cx="308664" cy="309496"/>
      </dsp:txXfrm>
    </dsp:sp>
    <dsp:sp modelId="{5A30169D-9AA5-2842-A739-EA51D08C8C22}">
      <dsp:nvSpPr>
        <dsp:cNvPr id="0" name=""/>
        <dsp:cNvSpPr/>
      </dsp:nvSpPr>
      <dsp:spPr>
        <a:xfrm>
          <a:off x="6901152" y="4162516"/>
          <a:ext cx="2079947" cy="12479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2 thick layers</a:t>
          </a:r>
        </a:p>
      </dsp:txBody>
      <dsp:txXfrm>
        <a:off x="6937704" y="4199068"/>
        <a:ext cx="2006843" cy="1174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1E5C-BBD7-A143-BF20-C5E2B4731F59}">
      <dsp:nvSpPr>
        <dsp:cNvPr id="0" name=""/>
        <dsp:cNvSpPr/>
      </dsp:nvSpPr>
      <dsp:spPr>
        <a:xfrm>
          <a:off x="0" y="184898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data contains images of alphabets (AZ) and numbers (0-9) in size 28x28</a:t>
          </a:r>
        </a:p>
      </dsp:txBody>
      <dsp:txXfrm>
        <a:off x="54830" y="239728"/>
        <a:ext cx="6472895" cy="1013540"/>
      </dsp:txXfrm>
    </dsp:sp>
    <dsp:sp modelId="{45FB97B8-DB8E-FB4B-A433-41F4BCADF3C3}">
      <dsp:nvSpPr>
        <dsp:cNvPr id="0" name=""/>
        <dsp:cNvSpPr/>
      </dsp:nvSpPr>
      <dsp:spPr>
        <a:xfrm>
          <a:off x="0" y="1394498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data is divided into 2 parts</a:t>
          </a:r>
        </a:p>
      </dsp:txBody>
      <dsp:txXfrm>
        <a:off x="54830" y="1449328"/>
        <a:ext cx="6472895" cy="1013540"/>
      </dsp:txXfrm>
    </dsp:sp>
    <dsp:sp modelId="{87950408-5CE8-894D-B5B7-ECB4661FEDBD}">
      <dsp:nvSpPr>
        <dsp:cNvPr id="0" name=""/>
        <dsp:cNvSpPr/>
      </dsp:nvSpPr>
      <dsp:spPr>
        <a:xfrm>
          <a:off x="0" y="2604099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Generation of additional data using methods of shift in width and height </a:t>
          </a:r>
        </a:p>
      </dsp:txBody>
      <dsp:txXfrm>
        <a:off x="54830" y="2658929"/>
        <a:ext cx="6472895" cy="1013540"/>
      </dsp:txXfrm>
    </dsp:sp>
    <dsp:sp modelId="{659B29D6-1056-FE43-8FA1-5EA0B33C40EE}">
      <dsp:nvSpPr>
        <dsp:cNvPr id="0" name=""/>
        <dsp:cNvSpPr/>
      </dsp:nvSpPr>
      <dsp:spPr>
        <a:xfrm>
          <a:off x="0" y="3813699"/>
          <a:ext cx="6582555" cy="112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During 41 epochs the model reaches accuracy of 98.38%</a:t>
          </a:r>
        </a:p>
      </dsp:txBody>
      <dsp:txXfrm>
        <a:off x="54830" y="3868529"/>
        <a:ext cx="6472895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ple interweaving highways with cars driving in different directions">
            <a:extLst>
              <a:ext uri="{FF2B5EF4-FFF2-40B4-BE49-F238E27FC236}">
                <a16:creationId xmlns:a16="http://schemas.microsoft.com/office/drawing/2014/main" id="{BCAA99FA-938A-449B-B69F-DE2E0CC2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8" b="696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EE7CF-DE12-DD45-9730-0E9070CB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Car plate number recognition</a:t>
            </a:r>
            <a:endParaRPr lang="ru-UA" sz="42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CA45B2-F050-3F40-9FEE-39844C0F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/>
              <a:t>Lipskyi</a:t>
            </a:r>
            <a:r>
              <a:rPr lang="en-US" dirty="0"/>
              <a:t> </a:t>
            </a:r>
            <a:r>
              <a:rPr lang="en-US" dirty="0" err="1"/>
              <a:t>Danyil</a:t>
            </a:r>
            <a:endParaRPr lang="ru-U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9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Abstract background of mesh on pink">
            <a:extLst>
              <a:ext uri="{FF2B5EF4-FFF2-40B4-BE49-F238E27FC236}">
                <a16:creationId xmlns:a16="http://schemas.microsoft.com/office/drawing/2014/main" id="{3ADC31E2-E868-40C5-BC06-243AA59FE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CE4AF-112D-A248-98A5-B4C600A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Model training of convolutional neural network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5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70501E1-D396-4149-8AE0-96852ED9B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67858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8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66000">
              <a:schemeClr val="bg1">
                <a:lumMod val="75000"/>
                <a:lumOff val="25000"/>
              </a:schemeClr>
            </a:gs>
            <a:gs pos="100000">
              <a:schemeClr val="bg1">
                <a:lumMod val="75000"/>
                <a:lumOff val="25000"/>
              </a:schemeClr>
            </a:gs>
            <a:gs pos="78000">
              <a:schemeClr val="bg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4F502-63B2-1240-8B98-346CFCA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 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04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посуда, тарелка, обеденный сервиз&#10;&#10;Автоматически созданное описание">
            <a:extLst>
              <a:ext uri="{FF2B5EF4-FFF2-40B4-BE49-F238E27FC236}">
                <a16:creationId xmlns:a16="http://schemas.microsoft.com/office/drawing/2014/main" id="{2C39F695-31B0-6E44-A316-133BDE8A3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3" r="299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CB6DE-E958-844B-9A2C-ABFFF5DE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3" y="3316872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License plate detection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5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 descr="Изображение выглядит как текст, красный, оранжевый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5F02A256-0E33-4C47-8773-CA5293AED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5948" b="-2"/>
          <a:stretch/>
        </p:blipFill>
        <p:spPr>
          <a:xfrm>
            <a:off x="20" y="10"/>
            <a:ext cx="4580077" cy="33832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C4BA880E-9BB1-9643-AAD9-BCEFE948B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3" r="4718" b="-2"/>
          <a:stretch/>
        </p:blipFill>
        <p:spPr>
          <a:xfrm>
            <a:off x="20" y="3474720"/>
            <a:ext cx="4580077" cy="3383280"/>
          </a:xfrm>
          <a:prstGeom prst="rect">
            <a:avLst/>
          </a:prstGeom>
        </p:spPr>
      </p:pic>
      <p:graphicFrame>
        <p:nvGraphicFramePr>
          <p:cNvPr id="19" name="Content Placeholder 10">
            <a:extLst>
              <a:ext uri="{FF2B5EF4-FFF2-40B4-BE49-F238E27FC236}">
                <a16:creationId xmlns:a16="http://schemas.microsoft.com/office/drawing/2014/main" id="{1EAD93BC-4FFD-4666-BBF0-CCC36CC98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06968"/>
              </p:ext>
            </p:extLst>
          </p:nvPr>
        </p:nvGraphicFramePr>
        <p:xfrm>
          <a:off x="5116783" y="2505692"/>
          <a:ext cx="6913292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61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car park from above">
            <a:extLst>
              <a:ext uri="{FF2B5EF4-FFF2-40B4-BE49-F238E27FC236}">
                <a16:creationId xmlns:a16="http://schemas.microsoft.com/office/drawing/2014/main" id="{266BAE6B-DC8C-4A85-AE7B-A8841903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36" b="92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F9E5C-18E8-B043-905A-06D8B692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Image processing on the license plate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37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400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21058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текст, внешний, оранжевый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6C2C0BF9-ED47-6241-B031-41FAF0D5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2" y="645030"/>
            <a:ext cx="4156516" cy="2730996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prstGeom prst="rect">
            <a:avLst/>
          </a:prstGeom>
          <a:solidFill>
            <a:srgbClr val="614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AF2A14D-C8A1-964F-98E4-28FA7A26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5094538"/>
            <a:ext cx="4169299" cy="939031"/>
          </a:xfrm>
          <a:prstGeom prst="rect">
            <a:avLst/>
          </a:prstGeom>
        </p:spPr>
      </p:pic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ED2FEED4-C754-41F4-B761-6F422C49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6339"/>
              </p:ext>
            </p:extLst>
          </p:nvPr>
        </p:nvGraphicFramePr>
        <p:xfrm>
          <a:off x="6365740" y="1115040"/>
          <a:ext cx="5063457" cy="452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19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DDE94A6-4D48-4EF2-8F9C-D0D25FC46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35B06-1982-6849-A77C-DD21BA8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Segmentation of characters from the license plate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4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586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D85225-4221-4672-B1DE-C34BFFF5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6FB55C46-EDB8-4EC2-AD52-94B111D3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385DBB9B-AF70-4596-909C-143AA1008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100369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Рисунок 31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88D4D3B-0A71-EF43-9B3D-E1CA9153F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84" y="1887570"/>
            <a:ext cx="3892476" cy="8676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F641A8F-F2D7-7143-8821-7811AC9C3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49" y="4102831"/>
            <a:ext cx="3892476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CPU with binary numbers and blueprint">
            <a:extLst>
              <a:ext uri="{FF2B5EF4-FFF2-40B4-BE49-F238E27FC236}">
                <a16:creationId xmlns:a16="http://schemas.microsoft.com/office/drawing/2014/main" id="{13DD902A-7728-40E8-801D-36F83062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74EBA-B4E1-FA4E-967E-431B7B52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Creating a model of machine learning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2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82EDA5B-DED0-45A8-8DB7-F181A0F00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95289"/>
              </p:ext>
            </p:extLst>
          </p:nvPr>
        </p:nvGraphicFramePr>
        <p:xfrm>
          <a:off x="1096963" y="471489"/>
          <a:ext cx="10058400" cy="541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4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331</Words>
  <Application>Microsoft Macintosh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Car plate number recognition</vt:lpstr>
      <vt:lpstr>License plate detection</vt:lpstr>
      <vt:lpstr>Презентация PowerPoint</vt:lpstr>
      <vt:lpstr>Image processing on the license plate</vt:lpstr>
      <vt:lpstr>Презентация PowerPoint</vt:lpstr>
      <vt:lpstr>Segmentation of characters from the license plate</vt:lpstr>
      <vt:lpstr>Презентация PowerPoint</vt:lpstr>
      <vt:lpstr>Creating a model of machine learning</vt:lpstr>
      <vt:lpstr>Презентация PowerPoint</vt:lpstr>
      <vt:lpstr>Model training of convolutional neural network</vt:lpstr>
      <vt:lpstr>Презентация PowerPoint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plate number recognition</dc:title>
  <dc:creator>Danya Lipsky</dc:creator>
  <cp:lastModifiedBy>Danya Lipsky</cp:lastModifiedBy>
  <cp:revision>7</cp:revision>
  <dcterms:created xsi:type="dcterms:W3CDTF">2021-10-25T19:01:38Z</dcterms:created>
  <dcterms:modified xsi:type="dcterms:W3CDTF">2021-11-08T17:27:01Z</dcterms:modified>
</cp:coreProperties>
</file>