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TechFest 2025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TechFest 2025 is an annual event celebrating innovation, technology, and entrepreneurship. Join us for a week filled with keynotes, workshops, and networking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Important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📅 Registration Opens: </a:t>
            </a:r>
            <a:r>
              <a:rPr lang="en-US" dirty="0"/>
              <a:t>June</a:t>
            </a:r>
            <a:r>
              <a:rPr dirty="0"/>
              <a:t> 15, 2025</a:t>
            </a:r>
          </a:p>
          <a:p>
            <a:r>
              <a:rPr dirty="0"/>
              <a:t>📅 Submission Deadline: </a:t>
            </a:r>
            <a:r>
              <a:rPr lang="en-US" dirty="0"/>
              <a:t>July</a:t>
            </a:r>
            <a:r>
              <a:rPr dirty="0"/>
              <a:t> 10, 2025</a:t>
            </a:r>
          </a:p>
          <a:p>
            <a:r>
              <a:rPr dirty="0"/>
              <a:t>📅 Event Kickoff: </a:t>
            </a:r>
            <a:r>
              <a:rPr lang="en-US" dirty="0"/>
              <a:t>June</a:t>
            </a:r>
            <a:r>
              <a:rPr dirty="0"/>
              <a:t> 5, 2025</a:t>
            </a:r>
          </a:p>
          <a:p>
            <a:r>
              <a:rPr dirty="0"/>
              <a:t>📅 Award Ceremony: </a:t>
            </a:r>
            <a:r>
              <a:rPr lang="en-US" dirty="0"/>
              <a:t>July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9, 2025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TechFest 2025 Overview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TechFest 2025 Overview</dc:title>
  <dc:subject/>
  <dc:creator>CI</dc:creator>
  <cp:keywords/>
  <dc:description>generated using python-pptx</dc:description>
  <cp:lastModifiedBy>CI</cp:lastModifiedBy>
  <cp:revision>3</cp:revision>
  <dcterms:created xsi:type="dcterms:W3CDTF">2013-01-27T09:14:16Z</dcterms:created>
  <dcterms:modified xsi:type="dcterms:W3CDTF">2025-06-03T17:20:23Z</dcterms:modified>
  <cp:category/>
</cp:coreProperties>
</file>