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docProps/app.xml" ContentType="application/vnd.openxmlformats-officedocument.extended-properties+xml"/>
  <Default Extension="rels" ContentType="application/vnd.openxmlformats-package.relationships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 showGuides="1">
      <p:cViewPr varScale="1">
        <p:scale>
          <a:sx n="76" d="100"/>
          <a:sy n="76" d="100"/>
        </p:scale>
        <p:origin x="-1280" y="-1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BF01F-220C-0640-99A6-85195F818C30}" type="datetimeFigureOut">
              <a:rPr lang="en-US" smtClean="0"/>
              <a:t>8/26/12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843FC-1921-5143-9567-93F479971E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0253" y="43326"/>
          <a:ext cx="8755517" cy="343433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779"/>
                <a:gridCol w="1604064"/>
                <a:gridCol w="1637482"/>
                <a:gridCol w="1553937"/>
                <a:gridCol w="1604064"/>
                <a:gridCol w="1654191"/>
              </a:tblGrid>
              <a:tr h="68686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 anchor="b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Mon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Tue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Wed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Thu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Fri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868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Protei</a:t>
                      </a:r>
                      <a:endParaRPr lang="en-US" dirty="0"/>
                    </a:p>
                  </a:txBody>
                  <a:tcPr vert="vert27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Carbs</a:t>
                      </a:r>
                      <a:endParaRPr lang="en-US" dirty="0"/>
                    </a:p>
                  </a:txBody>
                  <a:tcPr vert="vert27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6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Vege</a:t>
                      </a:r>
                      <a:endParaRPr lang="en-US" dirty="0"/>
                    </a:p>
                  </a:txBody>
                  <a:tcPr vert="vert27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86866">
                <a:tc>
                  <a:txBody>
                    <a:bodyPr/>
                    <a:lstStyle/>
                    <a:p>
                      <a:r>
                        <a:rPr lang="en-US" dirty="0" smtClean="0"/>
                        <a:t>Fruit</a:t>
                      </a:r>
                      <a:endParaRPr lang="en-US" dirty="0"/>
                    </a:p>
                  </a:txBody>
                  <a:tcPr vert="vert27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 rot="16200000">
            <a:off x="-467852" y="1805687"/>
            <a:ext cx="1351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Bento Lunch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865" y="3559550"/>
          <a:ext cx="8755517" cy="19886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779"/>
                <a:gridCol w="1604064"/>
                <a:gridCol w="1637482"/>
                <a:gridCol w="1553937"/>
                <a:gridCol w="1604064"/>
                <a:gridCol w="1654191"/>
              </a:tblGrid>
              <a:tr h="19886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Dinner</a:t>
                      </a:r>
                      <a:endParaRPr lang="en-US" dirty="0"/>
                    </a:p>
                  </a:txBody>
                  <a:tcPr vert="vert270" anchor="b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50515" y="60038"/>
            <a:ext cx="26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Week of ______________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802032" y="5615072"/>
            <a:ext cx="8053738" cy="9692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60432" y="5802603"/>
            <a:ext cx="104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Leftovers</a:t>
            </a:r>
          </a:p>
          <a:p>
            <a:r>
              <a:rPr lang="en-US" dirty="0" smtClean="0"/>
              <a:t>To Buy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</Words>
  <Application>Microsoft Macintosh PowerPoint</Application>
  <PresentationFormat>Letter Paper (8.5x11 in)</PresentationFormat>
  <Paragraphs>14</Paragraphs>
  <Slides>1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Lipyeow Lim</dc:creator>
  <cp:lastModifiedBy>Lipyeow Lim</cp:lastModifiedBy>
  <cp:revision>1</cp:revision>
  <dcterms:created xsi:type="dcterms:W3CDTF">2012-08-26T23:11:29Z</dcterms:created>
  <dcterms:modified xsi:type="dcterms:W3CDTF">2012-08-26T23:48:52Z</dcterms:modified>
</cp:coreProperties>
</file>