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56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12/7/2011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12/7/2011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12/7/2011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12/7/2011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12/7/2011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12/7/2011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12/7/2011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12/7/2011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12/7/2011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12/7/2011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12/7/2011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12/7/2011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12/7/2011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</a:t>
            </a:r>
            <a:r>
              <a:rPr lang="en-US" sz="3200" dirty="0" smtClean="0"/>
              <a:t>499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Projects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12/7/2011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Integration &amp; Data Warehousing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In collaboration with Profs. Luz </a:t>
            </a:r>
            <a:r>
              <a:rPr lang="en-US" dirty="0" err="1" smtClean="0"/>
              <a:t>Quiroga</a:t>
            </a:r>
            <a:r>
              <a:rPr lang="en-US" dirty="0" smtClean="0"/>
              <a:t>, Dennis </a:t>
            </a:r>
            <a:r>
              <a:rPr lang="en-US" dirty="0" err="1" smtClean="0"/>
              <a:t>Streveler</a:t>
            </a:r>
            <a:r>
              <a:rPr lang="en-US" dirty="0" smtClean="0"/>
              <a:t>, Nancy Reed.</a:t>
            </a:r>
          </a:p>
          <a:p>
            <a:r>
              <a:rPr lang="en-US" dirty="0" smtClean="0"/>
              <a:t>State </a:t>
            </a:r>
            <a:r>
              <a:rPr lang="en-US" dirty="0" smtClean="0"/>
              <a:t>Dept of Human Services</a:t>
            </a:r>
          </a:p>
          <a:p>
            <a:r>
              <a:rPr lang="en-US" dirty="0" smtClean="0"/>
              <a:t>Integrate databases on homeless shelter and homeless people in Hawaii.</a:t>
            </a:r>
          </a:p>
          <a:p>
            <a:r>
              <a:rPr lang="en-US" dirty="0" smtClean="0"/>
              <a:t>Develop scripts, possibly web-based frontends.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12/7/2011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4320"/>
            <a:ext cx="8628888" cy="716280"/>
          </a:xfrm>
        </p:spPr>
        <p:txBody>
          <a:bodyPr>
            <a:noAutofit/>
          </a:bodyPr>
          <a:lstStyle/>
          <a:p>
            <a:r>
              <a:rPr lang="en-US" sz="3200" dirty="0" smtClean="0"/>
              <a:t>Energy Efficient Query Processing in Smart Phones</a:t>
            </a:r>
            <a:endParaRPr lang="en-US" sz="32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667000"/>
            <a:ext cx="2095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057400"/>
            <a:ext cx="21463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rc 8"/>
          <p:cNvSpPr/>
          <p:nvPr/>
        </p:nvSpPr>
        <p:spPr>
          <a:xfrm>
            <a:off x="838200" y="2667000"/>
            <a:ext cx="2743200" cy="762000"/>
          </a:xfrm>
          <a:prstGeom prst="arc">
            <a:avLst>
              <a:gd name="adj1" fmla="val 14180912"/>
              <a:gd name="adj2" fmla="val 2134898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762000" y="3200400"/>
            <a:ext cx="3124200" cy="685800"/>
          </a:xfrm>
          <a:prstGeom prst="arc">
            <a:avLst>
              <a:gd name="adj1" fmla="val 17684558"/>
              <a:gd name="adj2" fmla="val 2095754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flipV="1">
            <a:off x="990600" y="3657600"/>
            <a:ext cx="2743200" cy="457200"/>
          </a:xfrm>
          <a:prstGeom prst="arc">
            <a:avLst>
              <a:gd name="adj1" fmla="val 19355355"/>
              <a:gd name="adj2" fmla="val 212620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90800" y="3657600"/>
            <a:ext cx="914400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flipV="1">
            <a:off x="838200" y="4419600"/>
            <a:ext cx="2743200" cy="609600"/>
          </a:xfrm>
          <a:prstGeom prst="arc">
            <a:avLst>
              <a:gd name="adj1" fmla="val 17906681"/>
              <a:gd name="adj2" fmla="val 215324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flipV="1">
            <a:off x="914400" y="3962400"/>
            <a:ext cx="2667000" cy="609600"/>
          </a:xfrm>
          <a:prstGeom prst="arc">
            <a:avLst>
              <a:gd name="adj1" fmla="val 19566893"/>
              <a:gd name="adj2" fmla="val 213813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81200" y="2373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0" y="2907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3352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38400" y="3745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90800" y="4202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0" y="4572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endCxn id="40964" idx="1"/>
          </p:cNvCxnSpPr>
          <p:nvPr/>
        </p:nvCxnSpPr>
        <p:spPr>
          <a:xfrm flipV="1">
            <a:off x="5562600" y="3445643"/>
            <a:ext cx="1143000" cy="211957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2590800"/>
            <a:ext cx="1676400" cy="170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4343400"/>
            <a:ext cx="2414587" cy="122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>
            <a:off x="5562600" y="3810000"/>
            <a:ext cx="838200" cy="457200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24200" y="5334000"/>
            <a:ext cx="3021083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(Window(HR)) &gt; 100</a:t>
            </a:r>
          </a:p>
          <a:p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(Window(Acc)) &lt; 2</a:t>
            </a:r>
          </a:p>
          <a:p>
            <a:r>
              <a:rPr lang="en-US" b="1" dirty="0" smtClean="0"/>
              <a:t>THEN</a:t>
            </a:r>
            <a:r>
              <a:rPr lang="en-US" dirty="0" smtClean="0"/>
              <a:t> SMS(doctor)</a:t>
            </a:r>
            <a:endParaRPr lang="en-US" dirty="0"/>
          </a:p>
        </p:txBody>
      </p:sp>
      <p:sp>
        <p:nvSpPr>
          <p:cNvPr id="38" name="Rectangular Callout 37"/>
          <p:cNvSpPr/>
          <p:nvPr/>
        </p:nvSpPr>
        <p:spPr>
          <a:xfrm>
            <a:off x="533400" y="1143000"/>
            <a:ext cx="3124200" cy="914400"/>
          </a:xfrm>
          <a:prstGeom prst="wedgeRectCallout">
            <a:avLst>
              <a:gd name="adj1" fmla="val 13162"/>
              <a:gd name="adj2" fmla="val 87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Wearable sensors transmit vitals to cell phone via wireless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bluetooth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9" name="Rectangular Callout 38"/>
          <p:cNvSpPr/>
          <p:nvPr/>
        </p:nvSpPr>
        <p:spPr>
          <a:xfrm>
            <a:off x="3733800" y="1295400"/>
            <a:ext cx="2819400" cy="1143000"/>
          </a:xfrm>
          <a:prstGeom prst="wedgeRectCallout">
            <a:avLst>
              <a:gd name="adj1" fmla="val -25460"/>
              <a:gd name="adj2" fmla="val 7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runs a complex event processing (CEP) engine with rules for alerts</a:t>
            </a:r>
            <a:endParaRPr lang="en-US" dirty="0"/>
          </a:p>
        </p:txBody>
      </p:sp>
      <p:sp>
        <p:nvSpPr>
          <p:cNvPr id="40" name="Rectangular Callout 39"/>
          <p:cNvSpPr/>
          <p:nvPr/>
        </p:nvSpPr>
        <p:spPr>
          <a:xfrm>
            <a:off x="6705600" y="914400"/>
            <a:ext cx="1752600" cy="1600200"/>
          </a:xfrm>
          <a:prstGeom prst="wedgeRectCallout">
            <a:avLst>
              <a:gd name="adj1" fmla="val -19153"/>
              <a:gd name="adj2" fmla="val 61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Alerts can notify emergency services or caregiver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12/7/2011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 -- University of Hawaii at Manoa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Real-time Data Analytics for Wind Power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660392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Key problem in renewable energy is the variability in supply</a:t>
            </a:r>
          </a:p>
          <a:p>
            <a:r>
              <a:rPr lang="en-US" dirty="0" smtClean="0"/>
              <a:t>Demand is predictable</a:t>
            </a:r>
          </a:p>
          <a:p>
            <a:r>
              <a:rPr lang="en-US" dirty="0" smtClean="0"/>
              <a:t>Accurate and continuous forecasting can help utility company balance the load </a:t>
            </a:r>
          </a:p>
          <a:p>
            <a:r>
              <a:rPr lang="en-US" dirty="0" smtClean="0"/>
              <a:t>Weather forecasting algorithms in streaming </a:t>
            </a:r>
            <a:r>
              <a:rPr lang="en-US" dirty="0" smtClean="0"/>
              <a:t>mode.</a:t>
            </a:r>
          </a:p>
          <a:p>
            <a:r>
              <a:rPr lang="en-US" dirty="0" smtClean="0"/>
              <a:t>Parallel programming.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 -- University of Hawaii at Manoa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1524000"/>
            <a:ext cx="36576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52688" cy="762000"/>
          </a:xfrm>
        </p:spPr>
        <p:txBody>
          <a:bodyPr/>
          <a:lstStyle/>
          <a:p>
            <a:r>
              <a:rPr lang="en-US" dirty="0" smtClean="0"/>
              <a:t>Scientific Data Warehouses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52688" cy="2667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Massive amount of data (</a:t>
            </a:r>
            <a:r>
              <a:rPr lang="en-US" dirty="0" err="1" smtClean="0"/>
              <a:t>petabyte</a:t>
            </a:r>
            <a:r>
              <a:rPr lang="en-US" dirty="0" smtClean="0"/>
              <a:t> range)</a:t>
            </a:r>
          </a:p>
          <a:p>
            <a:r>
              <a:rPr lang="en-US" dirty="0" smtClean="0"/>
              <a:t>No updates, append only</a:t>
            </a:r>
          </a:p>
          <a:p>
            <a:r>
              <a:rPr lang="en-US" dirty="0" smtClean="0"/>
              <a:t>Interactive queries + long running analytical queries</a:t>
            </a:r>
          </a:p>
          <a:p>
            <a:r>
              <a:rPr lang="en-US" dirty="0" smtClean="0"/>
              <a:t>Commodity clusters and/or virtualized “cloud” environment</a:t>
            </a:r>
          </a:p>
          <a:p>
            <a:r>
              <a:rPr lang="en-US" dirty="0" smtClean="0"/>
              <a:t>Data-intensive </a:t>
            </a:r>
            <a:r>
              <a:rPr lang="en-US" dirty="0" err="1" smtClean="0"/>
              <a:t>vs</a:t>
            </a:r>
            <a:r>
              <a:rPr lang="en-US" dirty="0" smtClean="0"/>
              <a:t> Compute-intensive </a:t>
            </a:r>
            <a:r>
              <a:rPr lang="en-US" dirty="0" smtClean="0"/>
              <a:t>infra-structures</a:t>
            </a:r>
          </a:p>
          <a:p>
            <a:r>
              <a:rPr lang="en-US" dirty="0" smtClean="0"/>
              <a:t>Setup and run benchmarks on several parallel DBMS systems</a:t>
            </a:r>
          </a:p>
          <a:p>
            <a:r>
              <a:rPr lang="en-US" dirty="0" smtClean="0"/>
              <a:t>Further development and improvement on a parallel DBMS system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 -- University of Hawaii at Manoa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810000"/>
            <a:ext cx="5867400" cy="2419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3810000"/>
            <a:ext cx="1574800" cy="2413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33800" y="4038600"/>
            <a:ext cx="2486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Pan-STARRS 1 Telescope</a:t>
            </a:r>
          </a:p>
          <a:p>
            <a:endParaRPr lang="en-US" u="sng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r>
              <a:rPr lang="en-US" baseline="30000" dirty="0" smtClean="0">
                <a:solidFill>
                  <a:schemeClr val="bg1"/>
                </a:solidFill>
              </a:rPr>
              <a:t>9</a:t>
            </a:r>
            <a:r>
              <a:rPr lang="en-US" dirty="0" smtClean="0">
                <a:solidFill>
                  <a:schemeClr val="bg1"/>
                </a:solidFill>
              </a:rPr>
              <a:t>-pixel camera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30-second exposures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&gt; 2 TB per night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5 * 10</a:t>
            </a:r>
            <a:r>
              <a:rPr lang="en-US" baseline="30000" dirty="0" smtClean="0">
                <a:solidFill>
                  <a:schemeClr val="bg1"/>
                </a:solidFill>
              </a:rPr>
              <a:t>9</a:t>
            </a:r>
            <a:r>
              <a:rPr lang="en-US" dirty="0" smtClean="0">
                <a:solidFill>
                  <a:schemeClr val="bg1"/>
                </a:solidFill>
              </a:rPr>
              <a:t> objects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5 * 10</a:t>
            </a:r>
            <a:r>
              <a:rPr lang="en-US" baseline="30000" dirty="0" smtClean="0">
                <a:solidFill>
                  <a:schemeClr val="bg1"/>
                </a:solidFill>
              </a:rPr>
              <a:t>11</a:t>
            </a:r>
            <a:r>
              <a:rPr lang="en-US" dirty="0" smtClean="0">
                <a:solidFill>
                  <a:schemeClr val="bg1"/>
                </a:solidFill>
              </a:rPr>
              <a:t> detections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11</TotalTime>
  <Words>293</Words>
  <Application>Microsoft Office PowerPoint</Application>
  <PresentationFormat>On-screen Show (4:3)</PresentationFormat>
  <Paragraphs>63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ICS 321 Fall 2010</vt:lpstr>
      <vt:lpstr>ICS 499 Projects</vt:lpstr>
      <vt:lpstr>Data Integration &amp; Data Warehousing</vt:lpstr>
      <vt:lpstr>Energy Efficient Query Processing in Smart Phones</vt:lpstr>
      <vt:lpstr>Real-time Data Analytics for Wind Power Management</vt:lpstr>
      <vt:lpstr>Scientific Data Warehouses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499 Projects</dc:title>
  <dc:creator>Lipyeow Lim</dc:creator>
  <cp:lastModifiedBy>Lipyeow Lim</cp:lastModifiedBy>
  <cp:revision>2</cp:revision>
  <dcterms:created xsi:type="dcterms:W3CDTF">2011-12-07T20:42:17Z</dcterms:created>
  <dcterms:modified xsi:type="dcterms:W3CDTF">2011-12-07T20:53:45Z</dcterms:modified>
</cp:coreProperties>
</file>