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76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92200-602B-4C85-B82D-692C210599AE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36CB1-72E5-4139-9934-8C0EB856C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434-D8B4-46CA-A6E5-CBD4740E7519}" type="datetime1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E1E9-C005-4DAE-B890-805F18F82805}" type="datetime1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F39-A503-48FA-85E2-0699F09660FC}" type="datetime1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CC7-3258-45D9-9EE2-9F71F39F64E9}" type="datetime1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835F-6D1E-4867-B269-188E5496FD3D}" type="datetime1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83D9-D30A-46AE-BD4C-C550258B82CA}" type="datetime1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7ED1-4EDB-4262-925C-85A35F8F38B6}" type="datetime1">
              <a:rPr lang="en-US" smtClean="0"/>
              <a:pPr/>
              <a:t>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B45-14BA-451E-973C-FB2364DB7406}" type="datetime1">
              <a:rPr lang="en-US" smtClean="0"/>
              <a:pPr/>
              <a:t>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D39-0722-4016-8E76-F3E24C506D4A}" type="datetime1">
              <a:rPr lang="en-US" smtClean="0"/>
              <a:pPr/>
              <a:t>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F092-8CFA-401E-8685-BAB600E4D70B}" type="datetime1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1E2A-BABD-4D71-991E-9B127E0550FF}" type="datetime1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A9A2-D92C-4EB5-882E-6117315BA5FC}" type="datetime1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5584-6B8D-4CE2-B1DC-FE375E33A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z="3200" dirty="0" smtClean="0"/>
              <a:t>ICS 621 Spring 2012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3660775"/>
            <a:ext cx="76962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Asst. Prof.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r>
              <a:rPr lang="en-US" dirty="0" smtClean="0"/>
              <a:t>Information and Computer Sciences Department</a:t>
            </a:r>
          </a:p>
          <a:p>
            <a:r>
              <a:rPr lang="en-US" dirty="0" smtClean="0"/>
              <a:t>University of Hawaii at </a:t>
            </a:r>
            <a:r>
              <a:rPr lang="en-US" dirty="0" err="1" smtClean="0"/>
              <a:t>M</a:t>
            </a:r>
            <a:r>
              <a:rPr lang="en-US" dirty="0" err="1" smtClean="0">
                <a:latin typeface="Calibri"/>
              </a:rPr>
              <a:t>ā</a:t>
            </a:r>
            <a:r>
              <a:rPr lang="en-US" dirty="0" err="1" smtClean="0"/>
              <a:t>noa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B45-14BA-451E-973C-FB2364DB7406}" type="datetime1">
              <a:rPr lang="en-US" smtClean="0"/>
              <a:pPr/>
              <a:t>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Call Graph for m(1,4)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CC7-3258-45D9-9EE2-9F71F39F64E9}" type="datetime1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pic>
        <p:nvPicPr>
          <p:cNvPr id="24" name="Content Placeholder 23" descr="trace.eps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72492" y="854765"/>
            <a:ext cx="8190508" cy="54698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 for m(1,4)</a:t>
            </a:r>
            <a:endParaRPr lang="en-US" dirty="0"/>
          </a:p>
        </p:txBody>
      </p:sp>
      <p:pic>
        <p:nvPicPr>
          <p:cNvPr id="6" name="Content Placeholder 5" descr="dot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447799"/>
            <a:ext cx="7010400" cy="48846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CC7-3258-45D9-9EE2-9F71F39F64E9}" type="datetime1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Ordering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CC7-3258-45D9-9EE2-9F71F39F64E9}" type="datetime1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219200"/>
            <a:ext cx="67915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732848">
            <a:off x="6390443" y="1182749"/>
            <a:ext cx="2981513" cy="210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Longest Common Subsequence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CC7-3258-45D9-9EE2-9F71F39F64E9}" type="datetime1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143000"/>
            <a:ext cx="4697217" cy="523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6652" y="1905000"/>
            <a:ext cx="408494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80</Words>
  <Application>Microsoft Office PowerPoint</Application>
  <PresentationFormat>On-screen Show (4:3)</PresentationFormat>
  <Paragraphs>23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ICS 621 Spring 2012 Dynamic Programming</vt:lpstr>
      <vt:lpstr>Call Graph for m(1,4)</vt:lpstr>
      <vt:lpstr>Dependency Graph for m(1,4)</vt:lpstr>
      <vt:lpstr>Bottom-Up Ordering</vt:lpstr>
      <vt:lpstr>Longest Common Subsequence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Insert(H, 21)</dc:title>
  <dc:creator>Lipyeow Lim</dc:creator>
  <cp:lastModifiedBy>Lipyeow Lim</cp:lastModifiedBy>
  <cp:revision>36</cp:revision>
  <dcterms:created xsi:type="dcterms:W3CDTF">2012-02-08T21:33:49Z</dcterms:created>
  <dcterms:modified xsi:type="dcterms:W3CDTF">2012-02-16T00:04:57Z</dcterms:modified>
</cp:coreProperties>
</file>