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71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30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92200-602B-4C85-B82D-692C210599AE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36CB1-72E5-4139-9934-8C0EB856CC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36CB1-72E5-4139-9934-8C0EB856CC5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36CB1-72E5-4139-9934-8C0EB856CC5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36CB1-72E5-4139-9934-8C0EB856CC5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36CB1-72E5-4139-9934-8C0EB856CC5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36CB1-72E5-4139-9934-8C0EB856CC5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36CB1-72E5-4139-9934-8C0EB856CC5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36CB1-72E5-4139-9934-8C0EB856CC5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36CB1-72E5-4139-9934-8C0EB856CC5C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36CB1-72E5-4139-9934-8C0EB856CC5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36CB1-72E5-4139-9934-8C0EB856CC5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36CB1-72E5-4139-9934-8C0EB856CC5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36CB1-72E5-4139-9934-8C0EB856CC5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36CB1-72E5-4139-9934-8C0EB856CC5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36CB1-72E5-4139-9934-8C0EB856CC5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36CB1-72E5-4139-9934-8C0EB856CC5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36CB1-72E5-4139-9934-8C0EB856CC5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434-D8B4-46CA-A6E5-CBD4740E7519}" type="datetime1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84-6B8D-4CE2-B1DC-FE375E33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E1E9-C005-4DAE-B890-805F18F82805}" type="datetime1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84-6B8D-4CE2-B1DC-FE375E33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F39-A503-48FA-85E2-0699F09660FC}" type="datetime1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84-6B8D-4CE2-B1DC-FE375E33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CC7-3258-45D9-9EE2-9F71F39F64E9}" type="datetime1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84-6B8D-4CE2-B1DC-FE375E33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835F-6D1E-4867-B269-188E5496FD3D}" type="datetime1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84-6B8D-4CE2-B1DC-FE375E33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83D9-D30A-46AE-BD4C-C550258B82CA}" type="datetime1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84-6B8D-4CE2-B1DC-FE375E33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7ED1-4EDB-4262-925C-85A35F8F38B6}" type="datetime1">
              <a:rPr lang="en-US" smtClean="0"/>
              <a:t>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84-6B8D-4CE2-B1DC-FE375E33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DB45-14BA-451E-973C-FB2364DB7406}" type="datetime1">
              <a:rPr lang="en-US" smtClean="0"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84-6B8D-4CE2-B1DC-FE375E33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D39-0722-4016-8E76-F3E24C506D4A}" type="datetime1">
              <a:rPr lang="en-US" smtClean="0"/>
              <a:t>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84-6B8D-4CE2-B1DC-FE375E33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F092-8CFA-401E-8685-BAB600E4D70B}" type="datetime1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84-6B8D-4CE2-B1DC-FE375E33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1E2A-BABD-4D71-991E-9B127E0550FF}" type="datetime1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84-6B8D-4CE2-B1DC-FE375E33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A9A2-D92C-4EB5-882E-6117315BA5FC}" type="datetime1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ICS621 Analysis of Algorithms - 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85584-6B8D-4CE2-B1DC-FE375E33A8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sz="3200" dirty="0" smtClean="0"/>
              <a:t>ICS 621 Spring 2012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Fibonacci Heaps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3660775"/>
            <a:ext cx="76962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Asst. Prof.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r>
              <a:rPr lang="en-US" dirty="0" smtClean="0"/>
              <a:t>Information and Computer Sciences Department</a:t>
            </a:r>
          </a:p>
          <a:p>
            <a:r>
              <a:rPr lang="en-US" dirty="0" smtClean="0"/>
              <a:t>University of Hawaii at </a:t>
            </a:r>
            <a:r>
              <a:rPr lang="en-US" dirty="0" err="1" smtClean="0"/>
              <a:t>M</a:t>
            </a:r>
            <a:r>
              <a:rPr lang="en-US" dirty="0" err="1" smtClean="0">
                <a:latin typeface="Calibri"/>
              </a:rPr>
              <a:t>ā</a:t>
            </a:r>
            <a:r>
              <a:rPr lang="en-US" dirty="0" err="1" smtClean="0"/>
              <a:t>noa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DB45-14BA-451E-973C-FB2364DB7406}" type="datetime1">
              <a:rPr lang="en-US" smtClean="0"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Consolidate Trees (6)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8936" y="3276600"/>
            <a:ext cx="481646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1" y="1217428"/>
            <a:ext cx="5029200" cy="312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0" y="3505200"/>
            <a:ext cx="762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5045-71FD-4566-9AF6-78781E9F7417}" type="datetime1">
              <a:rPr lang="en-US" smtClean="0"/>
              <a:t>2/8/2012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Consolidate Trees (7)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200400"/>
            <a:ext cx="4600575" cy="310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524000"/>
            <a:ext cx="469605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733800" y="23622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0" y="4726502"/>
            <a:ext cx="6096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stCxn id="5" idx="2"/>
            <a:endCxn id="6" idx="0"/>
          </p:cNvCxnSpPr>
          <p:nvPr/>
        </p:nvCxnSpPr>
        <p:spPr>
          <a:xfrm rot="16200000" flipH="1">
            <a:off x="4723349" y="2287051"/>
            <a:ext cx="1754702" cy="31242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62200" y="23622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8" idx="2"/>
            <a:endCxn id="6" idx="0"/>
          </p:cNvCxnSpPr>
          <p:nvPr/>
        </p:nvCxnSpPr>
        <p:spPr>
          <a:xfrm rot="16200000" flipH="1">
            <a:off x="4037549" y="1601251"/>
            <a:ext cx="1754702" cy="4495800"/>
          </a:xfrm>
          <a:prstGeom prst="curvedConnector3">
            <a:avLst>
              <a:gd name="adj1" fmla="val 565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81800" y="4040702"/>
            <a:ext cx="1524000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CE2-0F1C-4496-918B-13EC030802E2}" type="datetime1">
              <a:rPr lang="en-US" smtClean="0"/>
              <a:t>2/8/2012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Consolidate Trees (8)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4600575" cy="310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3276600"/>
            <a:ext cx="471243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543800" y="3962400"/>
            <a:ext cx="990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7162800" y="2209800"/>
            <a:ext cx="1143000" cy="609600"/>
          </a:xfrm>
          <a:prstGeom prst="wedgeRoundRectCallout">
            <a:avLst>
              <a:gd name="adj1" fmla="val 48552"/>
              <a:gd name="adj2" fmla="val 29875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 Scan at 38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701F-0F59-4A03-8ECE-9F2F59A946C9}" type="datetime1">
              <a:rPr lang="en-US" smtClean="0"/>
              <a:t>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Decrease-Key : 46 to15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DB45-14BA-451E-973C-FB2364DB7406}" type="datetime1">
              <a:rPr lang="en-US" smtClean="0"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407848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066800" y="28194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914400" y="4038600"/>
            <a:ext cx="1524000" cy="762000"/>
          </a:xfrm>
          <a:prstGeom prst="wedgeRoundRectCallout">
            <a:avLst>
              <a:gd name="adj1" fmla="val -27649"/>
              <a:gd name="adj2" fmla="val -12473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Decrease-Key 46 to 15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19151" y="3581400"/>
            <a:ext cx="4672399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886200" y="40386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8" idx="2"/>
            <a:endCxn id="11" idx="0"/>
          </p:cNvCxnSpPr>
          <p:nvPr/>
        </p:nvCxnSpPr>
        <p:spPr>
          <a:xfrm rot="16200000" flipH="1">
            <a:off x="2476500" y="2324100"/>
            <a:ext cx="609600" cy="2819400"/>
          </a:xfrm>
          <a:prstGeom prst="curvedConnector3">
            <a:avLst>
              <a:gd name="adj1" fmla="val 3430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2590800" y="4800600"/>
            <a:ext cx="1752600" cy="1371600"/>
          </a:xfrm>
          <a:prstGeom prst="wedgeRoundRectCallout">
            <a:avLst>
              <a:gd name="adj1" fmla="val 88375"/>
              <a:gd name="adj2" fmla="val -4342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Parent not marked, so mark it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Decrease-Key : 35 to 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DB45-14BA-451E-973C-FB2364DB7406}" type="datetime1">
              <a:rPr lang="en-US" smtClean="0"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657600"/>
            <a:ext cx="498445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95400"/>
            <a:ext cx="4672399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33528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609600" y="4572000"/>
            <a:ext cx="1524000" cy="762000"/>
          </a:xfrm>
          <a:prstGeom prst="wedgeRoundRectCallout">
            <a:avLst>
              <a:gd name="adj1" fmla="val -27649"/>
              <a:gd name="adj2" fmla="val -12473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Decrease-Key 35 to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600" y="42672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7" idx="2"/>
            <a:endCxn id="9" idx="0"/>
          </p:cNvCxnSpPr>
          <p:nvPr/>
        </p:nvCxnSpPr>
        <p:spPr>
          <a:xfrm rot="16200000" flipH="1">
            <a:off x="2743200" y="2286000"/>
            <a:ext cx="304800" cy="36576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2743200" y="4876800"/>
            <a:ext cx="1600200" cy="1219200"/>
          </a:xfrm>
          <a:prstGeom prst="wedgeRoundRectCallout">
            <a:avLst>
              <a:gd name="adj1" fmla="val 96189"/>
              <a:gd name="adj2" fmla="val 1811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Parent is marked, so cascading cut!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Cascading-Cut (1)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DB45-14BA-451E-973C-FB2364DB7406}" type="datetime1">
              <a:rPr lang="en-US" smtClean="0"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1175" y="3810000"/>
            <a:ext cx="5326601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676400"/>
            <a:ext cx="498445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447800" y="34290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4572000"/>
            <a:ext cx="533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7" idx="2"/>
            <a:endCxn id="8" idx="0"/>
          </p:cNvCxnSpPr>
          <p:nvPr/>
        </p:nvCxnSpPr>
        <p:spPr>
          <a:xfrm rot="16200000" flipH="1">
            <a:off x="3067050" y="2724150"/>
            <a:ext cx="533400" cy="31623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/>
          <p:cNvSpPr/>
          <p:nvPr/>
        </p:nvSpPr>
        <p:spPr>
          <a:xfrm>
            <a:off x="2438400" y="5257800"/>
            <a:ext cx="2133600" cy="1066800"/>
          </a:xfrm>
          <a:prstGeom prst="wedgeRoundRectCallout">
            <a:avLst>
              <a:gd name="adj1" fmla="val 84229"/>
              <a:gd name="adj2" fmla="val -3658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Parent is marked, so cascading cut!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Cascading-Cut (2)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DB45-14BA-451E-973C-FB2364DB7406}" type="datetime1">
              <a:rPr lang="en-US" smtClean="0"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8086" y="3962400"/>
            <a:ext cx="569539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371600"/>
            <a:ext cx="5326601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905000" y="2667000"/>
            <a:ext cx="609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4572000"/>
            <a:ext cx="533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8" idx="2"/>
            <a:endCxn id="9" idx="2"/>
          </p:cNvCxnSpPr>
          <p:nvPr/>
        </p:nvCxnSpPr>
        <p:spPr>
          <a:xfrm rot="16200000" flipH="1">
            <a:off x="2686050" y="2800350"/>
            <a:ext cx="1828800" cy="2781300"/>
          </a:xfrm>
          <a:prstGeom prst="curvedConnector3">
            <a:avLst>
              <a:gd name="adj1" fmla="val 12819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1371600"/>
            <a:ext cx="8382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5200" y="3886200"/>
            <a:ext cx="7620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12" idx="3"/>
            <a:endCxn id="13" idx="3"/>
          </p:cNvCxnSpPr>
          <p:nvPr/>
        </p:nvCxnSpPr>
        <p:spPr>
          <a:xfrm>
            <a:off x="3200400" y="1981200"/>
            <a:ext cx="1066800" cy="2514600"/>
          </a:xfrm>
          <a:prstGeom prst="curvedConnector3">
            <a:avLst>
              <a:gd name="adj1" fmla="val 10647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Fibonacci Heaps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CC7-3258-45D9-9EE2-9F71F39F64E9}" type="datetime1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447800"/>
            <a:ext cx="6235700" cy="455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Insert(H, 21)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24000"/>
            <a:ext cx="46577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886200"/>
            <a:ext cx="52673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495800" y="4343400"/>
            <a:ext cx="533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E099-60A3-41F9-A86C-C6BF45264600}" type="datetime1">
              <a:rPr lang="en-US" smtClean="0"/>
              <a:t>2/8/2012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Extract-Min(H)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02" y="1600200"/>
            <a:ext cx="541517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2285" y="3886200"/>
            <a:ext cx="4901142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905000" y="2590800"/>
            <a:ext cx="16002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4343400"/>
            <a:ext cx="1524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6" idx="2"/>
            <a:endCxn id="7" idx="0"/>
          </p:cNvCxnSpPr>
          <p:nvPr/>
        </p:nvCxnSpPr>
        <p:spPr>
          <a:xfrm rot="16200000" flipH="1">
            <a:off x="3905250" y="2457450"/>
            <a:ext cx="685800" cy="30861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B7EF-1D49-453A-BB41-21564337028A}" type="datetime1">
              <a:rPr lang="en-US" smtClean="0"/>
              <a:t>2/8/2012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Consolidate Trees with Same Degree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849457"/>
            <a:ext cx="5139307" cy="2551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1" y="1524000"/>
            <a:ext cx="5105400" cy="2522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5334000" y="1447800"/>
            <a:ext cx="1447800" cy="609600"/>
          </a:xfrm>
          <a:prstGeom prst="wedgeRoundRectCallout">
            <a:avLst>
              <a:gd name="adj1" fmla="val -127108"/>
              <a:gd name="adj2" fmla="val 15062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Scan at 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114800" y="1295400"/>
            <a:ext cx="1143000" cy="609600"/>
          </a:xfrm>
          <a:prstGeom prst="wedgeRoundRectCallout">
            <a:avLst>
              <a:gd name="adj1" fmla="val -102448"/>
              <a:gd name="adj2" fmla="val 14875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  Scan at 38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B591-9A69-428F-A5AB-32746080D9E6}" type="datetime1">
              <a:rPr lang="en-US" smtClean="0"/>
              <a:t>2/8/2012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Consolidate Trees (2)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1670" y="3733800"/>
            <a:ext cx="504325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199" y="1371600"/>
            <a:ext cx="515951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" y="2209800"/>
            <a:ext cx="12954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4572000"/>
            <a:ext cx="9906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stCxn id="5" idx="2"/>
            <a:endCxn id="6" idx="0"/>
          </p:cNvCxnSpPr>
          <p:nvPr/>
        </p:nvCxnSpPr>
        <p:spPr>
          <a:xfrm rot="16200000" flipH="1">
            <a:off x="1676400" y="2247900"/>
            <a:ext cx="1676400" cy="29718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662E-B343-4D00-9B76-FA0670C212C9}" type="datetime1">
              <a:rPr lang="en-US" smtClean="0"/>
              <a:t>2/8/2012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Consolidate Trees (3)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886200"/>
            <a:ext cx="4800600" cy="2382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371600"/>
            <a:ext cx="504325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76600" y="2209800"/>
            <a:ext cx="6096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4572000"/>
            <a:ext cx="1432560" cy="1691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stCxn id="5" idx="2"/>
            <a:endCxn id="6" idx="0"/>
          </p:cNvCxnSpPr>
          <p:nvPr/>
        </p:nvCxnSpPr>
        <p:spPr>
          <a:xfrm rot="16200000" flipH="1">
            <a:off x="3558540" y="3451860"/>
            <a:ext cx="1143000" cy="109728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8600" y="2209800"/>
            <a:ext cx="914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14" idx="2"/>
            <a:endCxn id="6" idx="0"/>
          </p:cNvCxnSpPr>
          <p:nvPr/>
        </p:nvCxnSpPr>
        <p:spPr>
          <a:xfrm rot="16200000" flipH="1">
            <a:off x="2110740" y="2004060"/>
            <a:ext cx="1143000" cy="399288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1021-0F0F-4451-A229-B4C8CFB8CE70}" type="datetime1">
              <a:rPr lang="en-US" smtClean="0"/>
              <a:t>2/8/2012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Consolidate Trees (4)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3405" y="3276600"/>
            <a:ext cx="453199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405" y="1371600"/>
            <a:ext cx="4800600" cy="2382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078605" y="2133600"/>
            <a:ext cx="12954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22445" y="4038600"/>
            <a:ext cx="2346960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stCxn id="5" idx="2"/>
            <a:endCxn id="6" idx="1"/>
          </p:cNvCxnSpPr>
          <p:nvPr/>
        </p:nvCxnSpPr>
        <p:spPr>
          <a:xfrm rot="5400000">
            <a:off x="3800475" y="4255770"/>
            <a:ext cx="1447800" cy="403860"/>
          </a:xfrm>
          <a:prstGeom prst="curvedConnector4">
            <a:avLst>
              <a:gd name="adj1" fmla="val 10526"/>
              <a:gd name="adj2" fmla="val 15660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3405" y="2133600"/>
            <a:ext cx="13716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8" idx="2"/>
            <a:endCxn id="6" idx="1"/>
          </p:cNvCxnSpPr>
          <p:nvPr/>
        </p:nvCxnSpPr>
        <p:spPr>
          <a:xfrm rot="16200000" flipH="1">
            <a:off x="2066925" y="2926080"/>
            <a:ext cx="1447800" cy="306324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097A-636A-4118-9FF0-F369313D9BCF}" type="datetime1">
              <a:rPr lang="en-US" smtClean="0"/>
              <a:t>2/8/2012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Consolidate Trees (5)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124200"/>
            <a:ext cx="5287705" cy="328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3258074"/>
            <a:ext cx="4572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3F57-D0C8-451A-BEC9-E5BB5A2B4652}" type="datetime1">
              <a:rPr lang="en-US" smtClean="0"/>
              <a:t>2/8/2012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ICS621 Analysis of Algorithms - Lipyeow Lim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219200"/>
            <a:ext cx="453199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274</Words>
  <Application>Microsoft Office PowerPoint</Application>
  <PresentationFormat>On-screen Show (4:3)</PresentationFormat>
  <Paragraphs>75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ICS 621 Spring 2012 Fibonacci Heaps</vt:lpstr>
      <vt:lpstr>Implementation of Fibonacci Heaps</vt:lpstr>
      <vt:lpstr>Insert(H, 21)</vt:lpstr>
      <vt:lpstr>Extract-Min(H)</vt:lpstr>
      <vt:lpstr>Consolidate Trees with Same Degree</vt:lpstr>
      <vt:lpstr>Consolidate Trees (2)</vt:lpstr>
      <vt:lpstr>Consolidate Trees (3)</vt:lpstr>
      <vt:lpstr>Consolidate Trees (4)</vt:lpstr>
      <vt:lpstr>Consolidate Trees (5)</vt:lpstr>
      <vt:lpstr>Consolidate Trees (6)</vt:lpstr>
      <vt:lpstr>Consolidate Trees (7)</vt:lpstr>
      <vt:lpstr>Consolidate Trees (8)</vt:lpstr>
      <vt:lpstr>Decrease-Key : 46 to15</vt:lpstr>
      <vt:lpstr>Decrease-Key : 35 to 5</vt:lpstr>
      <vt:lpstr>Cascading-Cut (1)</vt:lpstr>
      <vt:lpstr>Cascading-Cut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Insert(H, 21)</dc:title>
  <dc:creator>Lipyeow Lim</dc:creator>
  <cp:lastModifiedBy>Lipyeow Lim</cp:lastModifiedBy>
  <cp:revision>11</cp:revision>
  <dcterms:created xsi:type="dcterms:W3CDTF">2012-02-08T21:33:49Z</dcterms:created>
  <dcterms:modified xsi:type="dcterms:W3CDTF">2012-02-08T23:58:28Z</dcterms:modified>
</cp:coreProperties>
</file>