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1" r:id="rId4"/>
    <p:sldId id="257" r:id="rId5"/>
    <p:sldId id="262" r:id="rId6"/>
    <p:sldId id="263" r:id="rId7"/>
    <p:sldId id="259" r:id="rId8"/>
    <p:sldId id="258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9A498-D637-4B33-8BFE-2CF427FA53D0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23DD-11D0-4B74-9701-1056C63498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23DD-11D0-4B74-9701-1056C634986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6EA84-6A85-4260-8FAA-9EFE8F5FF8D2}" type="datetimeFigureOut">
              <a:rPr lang="en-US" smtClean="0"/>
              <a:t>3/7/2012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101-3B07-43BF-A12C-8F135E531C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Spring 2012</a:t>
            </a:r>
            <a:br>
              <a:rPr lang="en-US" sz="2400" dirty="0" smtClean="0"/>
            </a:br>
            <a:r>
              <a:rPr lang="en-US" dirty="0" smtClean="0"/>
              <a:t>ICS621 Shortest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Lipyeow</a:t>
            </a:r>
            <a:r>
              <a:rPr lang="en-US" dirty="0" smtClean="0"/>
              <a:t> Lim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Trace 2/3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43000"/>
            <a:ext cx="3648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657600"/>
            <a:ext cx="35909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629025"/>
            <a:ext cx="37052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Trace 3/3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37052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81400"/>
            <a:ext cx="35623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System of Difference Constraints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473016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95400"/>
            <a:ext cx="48768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3886200"/>
            <a:ext cx="18764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>
          <a:xfrm rot="16200000">
            <a:off x="1637538" y="191262"/>
            <a:ext cx="306324" cy="2057400"/>
          </a:xfrm>
          <a:prstGeom prst="rightBrace">
            <a:avLst>
              <a:gd name="adj1" fmla="val 8333"/>
              <a:gd name="adj2" fmla="val 51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8800" y="838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33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Cycles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1140" y="1897221"/>
            <a:ext cx="6141720" cy="393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Shortest Paths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371600"/>
            <a:ext cx="2827020" cy="2270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3657600"/>
            <a:ext cx="7621098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&amp; 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5683250" cy="443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6248400" y="3276600"/>
            <a:ext cx="3048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7010400" y="27432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3276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|V|-1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35052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|E|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248400" y="43434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53200" y="4571999"/>
            <a:ext cx="50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|E|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7010400" y="5410200"/>
            <a:ext cx="1752600" cy="990600"/>
          </a:xfrm>
          <a:prstGeom prst="wedgeRectCallout">
            <a:avLst>
              <a:gd name="adj1" fmla="val -68442"/>
              <a:gd name="adj2" fmla="val -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O(VE) = O(V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Bellman-Ford Trace 1/2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6075" y="1143000"/>
            <a:ext cx="35147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05200"/>
            <a:ext cx="37242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581400"/>
            <a:ext cx="38385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Trace 2/2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19200"/>
            <a:ext cx="38385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429000"/>
            <a:ext cx="35623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585882"/>
            <a:ext cx="3657600" cy="30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Paths for DAGs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6980623" cy="22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4572000" y="2236670"/>
            <a:ext cx="258060" cy="4303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2209800"/>
            <a:ext cx="109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O(V+E)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7467600" y="3074870"/>
            <a:ext cx="334260" cy="1116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48600" y="3352800"/>
            <a:ext cx="88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</a:t>
            </a:r>
            <a:r>
              <a:rPr lang="en-US" dirty="0" smtClean="0"/>
              <a:t>E</a:t>
            </a:r>
            <a:r>
              <a:rPr lang="en-US" dirty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00027"/>
            <a:ext cx="8229600" cy="432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7244691" y="3733800"/>
            <a:ext cx="2286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73291" y="426720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|V|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1981200" y="6096000"/>
            <a:ext cx="3733800" cy="533400"/>
          </a:xfrm>
          <a:prstGeom prst="wedgeRectCallout">
            <a:avLst>
              <a:gd name="adj1" fmla="val -21410"/>
              <a:gd name="adj2" fmla="val -75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Calls </a:t>
            </a:r>
            <a:r>
              <a:rPr lang="en-US" sz="2000" b="1" dirty="0" smtClean="0"/>
              <a:t>Decrease-Key(</a:t>
            </a:r>
            <a:r>
              <a:rPr lang="en-US" sz="2000" b="1" dirty="0" err="1" smtClean="0"/>
              <a:t>Q,v.d,newd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8" name="Right Brace 7"/>
          <p:cNvSpPr/>
          <p:nvPr/>
        </p:nvSpPr>
        <p:spPr>
          <a:xfrm>
            <a:off x="7543800" y="4953000"/>
            <a:ext cx="381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4800" y="5334000"/>
            <a:ext cx="6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|E|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943600" y="4114800"/>
            <a:ext cx="1066800" cy="457200"/>
          </a:xfrm>
          <a:prstGeom prst="wedgeRectCallout">
            <a:avLst>
              <a:gd name="adj1" fmla="val -68442"/>
              <a:gd name="adj2" fmla="val -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O(</a:t>
            </a:r>
            <a:r>
              <a:rPr lang="en-US" sz="2400" dirty="0" err="1" smtClean="0"/>
              <a:t>lg</a:t>
            </a:r>
            <a:r>
              <a:rPr lang="en-US" sz="2400" dirty="0" smtClean="0"/>
              <a:t> V) 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43600" y="5715000"/>
            <a:ext cx="1066800" cy="457200"/>
          </a:xfrm>
          <a:prstGeom prst="wedgeRectCallout">
            <a:avLst>
              <a:gd name="adj1" fmla="val -68442"/>
              <a:gd name="adj2" fmla="val -21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O(1) 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248400" y="1981200"/>
            <a:ext cx="2362200" cy="914400"/>
          </a:xfrm>
          <a:prstGeom prst="wedgeRectCallout">
            <a:avLst>
              <a:gd name="adj1" fmla="val -66293"/>
              <a:gd name="adj2" fmla="val 31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O(V </a:t>
            </a:r>
            <a:r>
              <a:rPr lang="en-US" sz="2400" dirty="0" err="1" smtClean="0"/>
              <a:t>lg</a:t>
            </a:r>
            <a:r>
              <a:rPr lang="en-US" sz="2400" dirty="0" smtClean="0"/>
              <a:t> V + E)</a:t>
            </a:r>
          </a:p>
          <a:p>
            <a:pPr algn="ctr"/>
            <a:r>
              <a:rPr lang="en-US" sz="2400" dirty="0" smtClean="0"/>
              <a:t>Using Fib Heaps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Trace 1/3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5075" y="1143000"/>
            <a:ext cx="35909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733800"/>
            <a:ext cx="374332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733800"/>
            <a:ext cx="3648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95</Words>
  <Application>Microsoft Office PowerPoint</Application>
  <PresentationFormat>On-screen Show (4:3)</PresentationFormat>
  <Paragraphs>40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Spring 2012 ICS621 Shortest Paths</vt:lpstr>
      <vt:lpstr>Negative Cycles</vt:lpstr>
      <vt:lpstr>Examples of Shortest Paths</vt:lpstr>
      <vt:lpstr>Bellman &amp; Ford</vt:lpstr>
      <vt:lpstr>Bellman-Ford Trace 1/2</vt:lpstr>
      <vt:lpstr>Bellman-Ford Trace 2/2</vt:lpstr>
      <vt:lpstr>Shortest Paths for DAGs</vt:lpstr>
      <vt:lpstr>Dijkstra’s Algorithm</vt:lpstr>
      <vt:lpstr>Dijkstra’s Trace 1/3</vt:lpstr>
      <vt:lpstr>Dijkstra’s Trace 2/3</vt:lpstr>
      <vt:lpstr>Dijkstra’s Trace 3/3</vt:lpstr>
      <vt:lpstr>System of Difference Constraints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2012 ICS621 Shortest Paths</dc:title>
  <dc:creator>Lipyeow Lim</dc:creator>
  <cp:lastModifiedBy>Lipyeow Lim</cp:lastModifiedBy>
  <cp:revision>10</cp:revision>
  <dcterms:created xsi:type="dcterms:W3CDTF">2012-03-07T19:44:14Z</dcterms:created>
  <dcterms:modified xsi:type="dcterms:W3CDTF">2012-03-08T00:46:45Z</dcterms:modified>
</cp:coreProperties>
</file>