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54" d="100"/>
          <a:sy n="54" d="100"/>
        </p:scale>
        <p:origin x="-81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E429C-DE7C-4F32-B911-CA2561A88BC8}" type="datetimeFigureOut">
              <a:rPr lang="en-US" smtClean="0"/>
              <a:t>3/12/2012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000B4-538B-46F1-B173-0E18F70B998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9000B4-538B-46F1-B173-0E18F70B998E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81F84-D0E4-F441-AE2A-05CE2978CB6A}" type="datetimeFigureOut">
              <a:rPr lang="en-US" smtClean="0"/>
              <a:pPr/>
              <a:t>3/12/2012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DA414-48BE-684E-8401-5DE32CA9BAE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400" dirty="0" smtClean="0"/>
              <a:t>Spring 2012</a:t>
            </a:r>
            <a:br>
              <a:rPr lang="en-US" sz="2400" dirty="0" smtClean="0"/>
            </a:br>
            <a:r>
              <a:rPr lang="en-US" dirty="0" smtClean="0"/>
              <a:t>ICS621 </a:t>
            </a:r>
            <a:r>
              <a:rPr lang="en-US" dirty="0" smtClean="0"/>
              <a:t>All Pairs Shortest </a:t>
            </a:r>
            <a:r>
              <a:rPr lang="en-US" dirty="0" smtClean="0"/>
              <a:t>Paths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Lipyeow</a:t>
            </a:r>
            <a:r>
              <a:rPr lang="en-US" dirty="0" smtClean="0"/>
              <a:t> Lim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20" y="1417638"/>
            <a:ext cx="2843061" cy="243691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67223" y="3681412"/>
            <a:ext cx="45815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67222" y="1600200"/>
            <a:ext cx="4629297" cy="180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Solution 1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115" y="1704261"/>
            <a:ext cx="4194145" cy="22065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73073"/>
            <a:ext cx="4059833" cy="23894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7728" y="4360968"/>
            <a:ext cx="2999072" cy="122689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Programming Solution </a:t>
            </a:r>
            <a:r>
              <a:rPr lang="en-US" dirty="0" smtClean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450" y="1638300"/>
            <a:ext cx="3162300" cy="1206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11623"/>
            <a:ext cx="4283821" cy="25212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600200"/>
            <a:ext cx="2565400" cy="1244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9300" y="1600200"/>
            <a:ext cx="2565400" cy="1244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3508" y="3311623"/>
            <a:ext cx="1450242" cy="21677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022600" y="199761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Faster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17638"/>
            <a:ext cx="5248275" cy="32575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62470" y="3741738"/>
            <a:ext cx="1552575" cy="9334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 </a:t>
            </a:r>
            <a:r>
              <a:rPr lang="en-US" dirty="0" err="1" smtClean="0"/>
              <a:t>Warshall</a:t>
            </a:r>
            <a:r>
              <a:rPr lang="en-US" dirty="0" smtClean="0"/>
              <a:t>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81" y="1417638"/>
            <a:ext cx="3452213" cy="1438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419" y="1304771"/>
            <a:ext cx="5188748" cy="10867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828" y="3137095"/>
            <a:ext cx="6111651" cy="301048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5187" y="5115160"/>
            <a:ext cx="1169980" cy="9040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777"/>
          </a:xfrm>
        </p:spPr>
        <p:txBody>
          <a:bodyPr/>
          <a:lstStyle/>
          <a:p>
            <a:r>
              <a:rPr lang="en-US" dirty="0" smtClean="0"/>
              <a:t>Johnson’s </a:t>
            </a:r>
            <a:r>
              <a:rPr lang="en-US" dirty="0" err="1" smtClean="0"/>
              <a:t>Algo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25415"/>
            <a:ext cx="7942709" cy="484199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1200" y="6126163"/>
            <a:ext cx="1625600" cy="3175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Construction of G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17638"/>
            <a:ext cx="4177596" cy="3610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45055" y="2746937"/>
            <a:ext cx="4249018" cy="3625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</Words>
  <Application>Microsoft Office PowerPoint</Application>
  <PresentationFormat>On-screen Show (4:3)</PresentationFormat>
  <Paragraphs>18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Spring 2012 ICS621 All Pairs Shortest Paths</vt:lpstr>
      <vt:lpstr>Example</vt:lpstr>
      <vt:lpstr>Dynamic Programming Solution 1</vt:lpstr>
      <vt:lpstr>Dynamic Programming Solution 2</vt:lpstr>
      <vt:lpstr>Faster Algo</vt:lpstr>
      <vt:lpstr>Floyd Warshall Algo</vt:lpstr>
      <vt:lpstr>Johnson’s Algo</vt:lpstr>
      <vt:lpstr>Construction of G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Lipyeow Lim</dc:creator>
  <cp:lastModifiedBy>Lipyeow Lim</cp:lastModifiedBy>
  <cp:revision>3</cp:revision>
  <dcterms:created xsi:type="dcterms:W3CDTF">2012-03-12T02:44:59Z</dcterms:created>
  <dcterms:modified xsi:type="dcterms:W3CDTF">2012-03-13T00:11:01Z</dcterms:modified>
</cp:coreProperties>
</file>