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77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28A89-A39C-4A96-93A8-05B4AC3A54A8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CEE2-9D43-49C7-A54D-2AA84033AF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CCEE2-9D43-49C7-A54D-2AA84033AFA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CCEE2-9D43-49C7-A54D-2AA84033AFA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CCEE2-9D43-49C7-A54D-2AA84033AFA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CCEE2-9D43-49C7-A54D-2AA84033AFA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AF7C-3243-4DDC-9524-318533A486CC}" type="datetimeFigureOut">
              <a:rPr lang="en-US" smtClean="0"/>
              <a:t>2/1/2012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FDFBD-3356-4E59-968F-9371FEBCEF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04491"/>
            <a:ext cx="6553200" cy="492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98450"/>
            <a:ext cx="4470400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990600"/>
            <a:ext cx="86455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114800"/>
            <a:ext cx="904875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457200"/>
            <a:ext cx="7708900" cy="5911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" y="3505200"/>
            <a:ext cx="9042400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57200"/>
            <a:ext cx="6553200" cy="285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</Words>
  <Application>Microsoft Office PowerPoint</Application>
  <PresentationFormat>On-screen Show (4:3)</PresentationFormat>
  <Paragraphs>4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Lipyeow Lim</dc:creator>
  <cp:lastModifiedBy>Lipyeow Lim</cp:lastModifiedBy>
  <cp:revision>6</cp:revision>
  <dcterms:created xsi:type="dcterms:W3CDTF">2012-02-01T21:27:20Z</dcterms:created>
  <dcterms:modified xsi:type="dcterms:W3CDTF">2012-02-01T21:56:19Z</dcterms:modified>
</cp:coreProperties>
</file>