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77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28A89-A39C-4A96-93A8-05B4AC3A54A8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CEE2-9D43-49C7-A54D-2AA84033AF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CCEE2-9D43-49C7-A54D-2AA84033AF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CCEE2-9D43-49C7-A54D-2AA84033AFA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CCEE2-9D43-49C7-A54D-2AA84033AFA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CCEE2-9D43-49C7-A54D-2AA84033AFA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4491"/>
            <a:ext cx="6553200" cy="492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98450"/>
            <a:ext cx="44704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90600"/>
            <a:ext cx="86455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114800"/>
            <a:ext cx="904875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57200"/>
            <a:ext cx="7708900" cy="591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3505200"/>
            <a:ext cx="90424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57200"/>
            <a:ext cx="6553200" cy="285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</Words>
  <Application>Microsoft Office PowerPoint</Application>
  <PresentationFormat>On-screen Show (4:3)</PresentationFormat>
  <Paragraphs>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Lipyeow Lim</dc:creator>
  <cp:lastModifiedBy>Lipyeow Lim</cp:lastModifiedBy>
  <cp:revision>6</cp:revision>
  <dcterms:created xsi:type="dcterms:W3CDTF">2012-02-01T21:27:20Z</dcterms:created>
  <dcterms:modified xsi:type="dcterms:W3CDTF">2012-02-01T23:41:16Z</dcterms:modified>
</cp:coreProperties>
</file>