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60" r:id="rId5"/>
    <p:sldId id="261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0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Database Research Opportunities in Computer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err="1" smtClean="0"/>
              <a:t>Emiliano</a:t>
            </a:r>
            <a:r>
              <a:rPr lang="en-US" dirty="0" smtClean="0"/>
              <a:t> Miranda</a:t>
            </a:r>
          </a:p>
        </p:txBody>
      </p:sp>
    </p:spTree>
    <p:extLst>
      <p:ext uri="{BB962C8B-B14F-4D97-AF65-F5344CB8AC3E}">
        <p14:creationId xmlns:p14="http://schemas.microsoft.com/office/powerpoint/2010/main" val="5994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Motivate database community to contribute to gaming</a:t>
            </a:r>
          </a:p>
          <a:p>
            <a:r>
              <a:rPr lang="en-US" dirty="0" smtClean="0"/>
              <a:t>Spread use of database technology beyond traditional approaches</a:t>
            </a:r>
          </a:p>
          <a:p>
            <a:r>
              <a:rPr lang="en-US" dirty="0" smtClean="0"/>
              <a:t>Provide another channel boosting interest in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0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Research for Games?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everybody knows somebody who plays games!</a:t>
            </a:r>
          </a:p>
          <a:p>
            <a:r>
              <a:rPr lang="en-US" dirty="0" smtClean="0"/>
              <a:t>Video game sales totaled to about $10.5 in 2009</a:t>
            </a:r>
          </a:p>
          <a:p>
            <a:r>
              <a:rPr lang="en-US" dirty="0" smtClean="0"/>
              <a:t>Developments here can possibly be applied to other fields</a:t>
            </a:r>
          </a:p>
          <a:p>
            <a:r>
              <a:rPr lang="en-US" dirty="0" smtClean="0"/>
              <a:t>The more people that use database technology the better!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1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on game</a:t>
            </a:r>
          </a:p>
          <a:p>
            <a:r>
              <a:rPr lang="en-US" dirty="0" smtClean="0"/>
              <a:t>Data-Driven</a:t>
            </a:r>
          </a:p>
          <a:p>
            <a:r>
              <a:rPr lang="en-US" dirty="0" smtClean="0"/>
              <a:t>Authors classify game architecture by network connection</a:t>
            </a:r>
          </a:p>
          <a:p>
            <a:pPr lvl="1"/>
            <a:r>
              <a:rPr lang="en-US" dirty="0" smtClean="0"/>
              <a:t>May not be perfect, but probably reasonable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Non-networked</a:t>
            </a:r>
          </a:p>
          <a:p>
            <a:pPr lvl="1"/>
            <a:r>
              <a:rPr lang="en-US" dirty="0" smtClean="0"/>
              <a:t>Non-persistent</a:t>
            </a:r>
          </a:p>
          <a:p>
            <a:pPr lvl="1"/>
            <a:r>
              <a:rPr lang="en-US" dirty="0" smtClean="0"/>
              <a:t>Persistent</a:t>
            </a:r>
          </a:p>
        </p:txBody>
      </p:sp>
    </p:spTree>
    <p:extLst>
      <p:ext uri="{BB962C8B-B14F-4D97-AF65-F5344CB8AC3E}">
        <p14:creationId xmlns:p14="http://schemas.microsoft.com/office/powerpoint/2010/main" val="105721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- 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universal</a:t>
            </a:r>
          </a:p>
          <a:p>
            <a:r>
              <a:rPr lang="en-US" dirty="0" smtClean="0"/>
              <a:t>Speed loop usually measured in Frames Per Second (FPS)</a:t>
            </a:r>
          </a:p>
          <a:p>
            <a:r>
              <a:rPr lang="en-US" dirty="0" smtClean="0"/>
              <a:t>Authors describe three main phases in loop</a:t>
            </a:r>
          </a:p>
          <a:p>
            <a:pPr lvl="1"/>
            <a:r>
              <a:rPr lang="en-US" dirty="0" smtClean="0"/>
              <a:t>Querying state of world</a:t>
            </a:r>
          </a:p>
          <a:p>
            <a:pPr lvl="1"/>
            <a:r>
              <a:rPr lang="en-US" dirty="0" smtClean="0"/>
              <a:t>Updating state of world</a:t>
            </a:r>
          </a:p>
          <a:p>
            <a:pPr lvl="1"/>
            <a:r>
              <a:rPr lang="en-US" dirty="0" smtClean="0"/>
              <a:t>Drawing new state of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Refining database engines for games</a:t>
            </a:r>
          </a:p>
          <a:p>
            <a:pPr lvl="1"/>
            <a:r>
              <a:rPr lang="en-US" dirty="0" smtClean="0"/>
              <a:t>Query processing</a:t>
            </a:r>
          </a:p>
          <a:p>
            <a:pPr lvl="1"/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New languages</a:t>
            </a:r>
          </a:p>
          <a:p>
            <a:r>
              <a:rPr lang="en-US" dirty="0" smtClean="0"/>
              <a:t>Adaptation of game algorithms</a:t>
            </a:r>
          </a:p>
          <a:p>
            <a:pPr lvl="1"/>
            <a:r>
              <a:rPr lang="en-US" dirty="0" smtClean="0"/>
              <a:t>Steering is a challenge</a:t>
            </a:r>
          </a:p>
          <a:p>
            <a:pPr lvl="1"/>
            <a:r>
              <a:rPr lang="en-US" dirty="0" smtClean="0"/>
              <a:t>Set-At-A-Time Processing</a:t>
            </a:r>
          </a:p>
          <a:p>
            <a:r>
              <a:rPr lang="en-US" dirty="0" smtClean="0"/>
              <a:t>Consistency for Multiplayer Games</a:t>
            </a:r>
          </a:p>
          <a:p>
            <a:pPr lvl="1"/>
            <a:r>
              <a:rPr lang="en-US" dirty="0" smtClean="0"/>
              <a:t>Non-persistent and persistent games have different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the query-update model of the simulation engine an appropriate candidate for the application of database technology?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371</TotalTime>
  <Words>193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Database Research Opportunities in Computer Games</vt:lpstr>
      <vt:lpstr>Goals</vt:lpstr>
      <vt:lpstr>Why Research for Games?</vt:lpstr>
      <vt:lpstr>Game Architecture</vt:lpstr>
      <vt:lpstr>Architecture - Game Loop</vt:lpstr>
      <vt:lpstr>Research Areas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Research Opportunities in Computer Games</dc:title>
  <dc:creator>Emiliano Miranda</dc:creator>
  <cp:lastModifiedBy>Emiliano Miranda</cp:lastModifiedBy>
  <cp:revision>25</cp:revision>
  <dcterms:created xsi:type="dcterms:W3CDTF">2006-08-16T00:00:00Z</dcterms:created>
  <dcterms:modified xsi:type="dcterms:W3CDTF">2011-02-24T00:53:50Z</dcterms:modified>
</cp:coreProperties>
</file>