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0" r:id="rId3"/>
  </p:sldIdLst>
  <p:sldSz cx="13808075" cy="16459200"/>
  <p:notesSz cx="6858000" cy="9144000"/>
  <p:defaultTextStyle>
    <a:defPPr>
      <a:defRPr lang="en-US"/>
    </a:defPPr>
    <a:lvl1pPr marL="0" algn="l" defTabSz="45714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47" algn="l" defTabSz="45714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95" algn="l" defTabSz="45714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45714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45714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45714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45714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45714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45714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41" d="100"/>
          <a:sy n="41" d="100"/>
        </p:scale>
        <p:origin x="180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606" y="2693672"/>
            <a:ext cx="11736864" cy="5730241"/>
          </a:xfrm>
        </p:spPr>
        <p:txBody>
          <a:bodyPr anchor="b"/>
          <a:lstStyle>
            <a:lvl1pPr algn="ctr">
              <a:defRPr sz="90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6010" y="8644892"/>
            <a:ext cx="10356056" cy="3973829"/>
          </a:xfrm>
        </p:spPr>
        <p:txBody>
          <a:bodyPr/>
          <a:lstStyle>
            <a:lvl1pPr marL="0" indent="0" algn="ctr">
              <a:buNone/>
              <a:defRPr sz="3623"/>
            </a:lvl1pPr>
            <a:lvl2pPr marL="690466" indent="0" algn="ctr">
              <a:buNone/>
              <a:defRPr sz="3020"/>
            </a:lvl2pPr>
            <a:lvl3pPr marL="1380929" indent="0" algn="ctr">
              <a:buNone/>
              <a:defRPr sz="2718"/>
            </a:lvl3pPr>
            <a:lvl4pPr marL="2071395" indent="0" algn="ctr">
              <a:buNone/>
              <a:defRPr sz="2416"/>
            </a:lvl4pPr>
            <a:lvl5pPr marL="2761861" indent="0" algn="ctr">
              <a:buNone/>
              <a:defRPr sz="2416"/>
            </a:lvl5pPr>
            <a:lvl6pPr marL="3452324" indent="0" algn="ctr">
              <a:buNone/>
              <a:defRPr sz="2416"/>
            </a:lvl6pPr>
            <a:lvl7pPr marL="4142788" indent="0" algn="ctr">
              <a:buNone/>
              <a:defRPr sz="2416"/>
            </a:lvl7pPr>
            <a:lvl8pPr marL="4833254" indent="0" algn="ctr">
              <a:buNone/>
              <a:defRPr sz="2416"/>
            </a:lvl8pPr>
            <a:lvl9pPr marL="5523719" indent="0" algn="ctr">
              <a:buNone/>
              <a:defRPr sz="241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962-2ED2-42BD-B156-04C5E21C432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435D-F29C-425D-B578-136E82C3B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6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962-2ED2-42BD-B156-04C5E21C432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435D-F29C-425D-B578-136E82C3B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1406" y="876302"/>
            <a:ext cx="2977366" cy="139484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307" y="876302"/>
            <a:ext cx="8759498" cy="139484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962-2ED2-42BD-B156-04C5E21C432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435D-F29C-425D-B578-136E82C3B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4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962-2ED2-42BD-B156-04C5E21C432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435D-F29C-425D-B578-136E82C3B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2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16" y="4103378"/>
            <a:ext cx="11909465" cy="6846568"/>
          </a:xfrm>
        </p:spPr>
        <p:txBody>
          <a:bodyPr anchor="b"/>
          <a:lstStyle>
            <a:lvl1pPr>
              <a:defRPr sz="90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116" y="11014718"/>
            <a:ext cx="11909465" cy="3600448"/>
          </a:xfrm>
        </p:spPr>
        <p:txBody>
          <a:bodyPr/>
          <a:lstStyle>
            <a:lvl1pPr marL="0" indent="0">
              <a:buNone/>
              <a:defRPr sz="3623">
                <a:solidFill>
                  <a:schemeClr val="tx1"/>
                </a:solidFill>
              </a:defRPr>
            </a:lvl1pPr>
            <a:lvl2pPr marL="690466" indent="0">
              <a:buNone/>
              <a:defRPr sz="3020">
                <a:solidFill>
                  <a:schemeClr val="tx1">
                    <a:tint val="75000"/>
                  </a:schemeClr>
                </a:solidFill>
              </a:defRPr>
            </a:lvl2pPr>
            <a:lvl3pPr marL="1380929" indent="0">
              <a:buNone/>
              <a:defRPr sz="2718">
                <a:solidFill>
                  <a:schemeClr val="tx1">
                    <a:tint val="75000"/>
                  </a:schemeClr>
                </a:solidFill>
              </a:defRPr>
            </a:lvl3pPr>
            <a:lvl4pPr marL="2071395" indent="0">
              <a:buNone/>
              <a:defRPr sz="2416">
                <a:solidFill>
                  <a:schemeClr val="tx1">
                    <a:tint val="75000"/>
                  </a:schemeClr>
                </a:solidFill>
              </a:defRPr>
            </a:lvl4pPr>
            <a:lvl5pPr marL="2761861" indent="0">
              <a:buNone/>
              <a:defRPr sz="2416">
                <a:solidFill>
                  <a:schemeClr val="tx1">
                    <a:tint val="75000"/>
                  </a:schemeClr>
                </a:solidFill>
              </a:defRPr>
            </a:lvl5pPr>
            <a:lvl6pPr marL="3452324" indent="0">
              <a:buNone/>
              <a:defRPr sz="2416">
                <a:solidFill>
                  <a:schemeClr val="tx1">
                    <a:tint val="75000"/>
                  </a:schemeClr>
                </a:solidFill>
              </a:defRPr>
            </a:lvl6pPr>
            <a:lvl7pPr marL="4142788" indent="0">
              <a:buNone/>
              <a:defRPr sz="2416">
                <a:solidFill>
                  <a:schemeClr val="tx1">
                    <a:tint val="75000"/>
                  </a:schemeClr>
                </a:solidFill>
              </a:defRPr>
            </a:lvl7pPr>
            <a:lvl8pPr marL="4833254" indent="0">
              <a:buNone/>
              <a:defRPr sz="2416">
                <a:solidFill>
                  <a:schemeClr val="tx1">
                    <a:tint val="75000"/>
                  </a:schemeClr>
                </a:solidFill>
              </a:defRPr>
            </a:lvl8pPr>
            <a:lvl9pPr marL="5523719" indent="0">
              <a:buNone/>
              <a:defRPr sz="24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962-2ED2-42BD-B156-04C5E21C432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435D-F29C-425D-B578-136E82C3B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36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05" y="4381501"/>
            <a:ext cx="5868432" cy="104432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0338" y="4381501"/>
            <a:ext cx="5868432" cy="104432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962-2ED2-42BD-B156-04C5E21C432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435D-F29C-425D-B578-136E82C3B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6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105" y="876307"/>
            <a:ext cx="11909465" cy="31813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105" y="4034793"/>
            <a:ext cx="5841462" cy="1977388"/>
          </a:xfrm>
        </p:spPr>
        <p:txBody>
          <a:bodyPr anchor="b"/>
          <a:lstStyle>
            <a:lvl1pPr marL="0" indent="0">
              <a:buNone/>
              <a:defRPr sz="3623" b="1"/>
            </a:lvl1pPr>
            <a:lvl2pPr marL="690466" indent="0">
              <a:buNone/>
              <a:defRPr sz="3020" b="1"/>
            </a:lvl2pPr>
            <a:lvl3pPr marL="1380929" indent="0">
              <a:buNone/>
              <a:defRPr sz="2718" b="1"/>
            </a:lvl3pPr>
            <a:lvl4pPr marL="2071395" indent="0">
              <a:buNone/>
              <a:defRPr sz="2416" b="1"/>
            </a:lvl4pPr>
            <a:lvl5pPr marL="2761861" indent="0">
              <a:buNone/>
              <a:defRPr sz="2416" b="1"/>
            </a:lvl5pPr>
            <a:lvl6pPr marL="3452324" indent="0">
              <a:buNone/>
              <a:defRPr sz="2416" b="1"/>
            </a:lvl6pPr>
            <a:lvl7pPr marL="4142788" indent="0">
              <a:buNone/>
              <a:defRPr sz="2416" b="1"/>
            </a:lvl7pPr>
            <a:lvl8pPr marL="4833254" indent="0">
              <a:buNone/>
              <a:defRPr sz="2416" b="1"/>
            </a:lvl8pPr>
            <a:lvl9pPr marL="5523719" indent="0">
              <a:buNone/>
              <a:defRPr sz="24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105" y="6012180"/>
            <a:ext cx="5841462" cy="8843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0340" y="4034793"/>
            <a:ext cx="5870230" cy="1977388"/>
          </a:xfrm>
        </p:spPr>
        <p:txBody>
          <a:bodyPr anchor="b"/>
          <a:lstStyle>
            <a:lvl1pPr marL="0" indent="0">
              <a:buNone/>
              <a:defRPr sz="3623" b="1"/>
            </a:lvl1pPr>
            <a:lvl2pPr marL="690466" indent="0">
              <a:buNone/>
              <a:defRPr sz="3020" b="1"/>
            </a:lvl2pPr>
            <a:lvl3pPr marL="1380929" indent="0">
              <a:buNone/>
              <a:defRPr sz="2718" b="1"/>
            </a:lvl3pPr>
            <a:lvl4pPr marL="2071395" indent="0">
              <a:buNone/>
              <a:defRPr sz="2416" b="1"/>
            </a:lvl4pPr>
            <a:lvl5pPr marL="2761861" indent="0">
              <a:buNone/>
              <a:defRPr sz="2416" b="1"/>
            </a:lvl5pPr>
            <a:lvl6pPr marL="3452324" indent="0">
              <a:buNone/>
              <a:defRPr sz="2416" b="1"/>
            </a:lvl6pPr>
            <a:lvl7pPr marL="4142788" indent="0">
              <a:buNone/>
              <a:defRPr sz="2416" b="1"/>
            </a:lvl7pPr>
            <a:lvl8pPr marL="4833254" indent="0">
              <a:buNone/>
              <a:defRPr sz="2416" b="1"/>
            </a:lvl8pPr>
            <a:lvl9pPr marL="5523719" indent="0">
              <a:buNone/>
              <a:defRPr sz="24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0340" y="6012180"/>
            <a:ext cx="5870230" cy="8843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962-2ED2-42BD-B156-04C5E21C432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435D-F29C-425D-B578-136E82C3B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962-2ED2-42BD-B156-04C5E21C432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435D-F29C-425D-B578-136E82C3B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2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962-2ED2-42BD-B156-04C5E21C432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435D-F29C-425D-B578-136E82C3B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5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103" y="1097280"/>
            <a:ext cx="4453464" cy="3840480"/>
          </a:xfrm>
        </p:spPr>
        <p:txBody>
          <a:bodyPr anchor="b"/>
          <a:lstStyle>
            <a:lvl1pPr>
              <a:defRPr sz="48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230" y="2369825"/>
            <a:ext cx="6990338" cy="11696701"/>
          </a:xfrm>
        </p:spPr>
        <p:txBody>
          <a:bodyPr/>
          <a:lstStyle>
            <a:lvl1pPr>
              <a:defRPr sz="4833"/>
            </a:lvl1pPr>
            <a:lvl2pPr>
              <a:defRPr sz="4228"/>
            </a:lvl2pPr>
            <a:lvl3pPr>
              <a:defRPr sz="3623"/>
            </a:lvl3pPr>
            <a:lvl4pPr>
              <a:defRPr sz="3020"/>
            </a:lvl4pPr>
            <a:lvl5pPr>
              <a:defRPr sz="3020"/>
            </a:lvl5pPr>
            <a:lvl6pPr>
              <a:defRPr sz="3020"/>
            </a:lvl6pPr>
            <a:lvl7pPr>
              <a:defRPr sz="3020"/>
            </a:lvl7pPr>
            <a:lvl8pPr>
              <a:defRPr sz="3020"/>
            </a:lvl8pPr>
            <a:lvl9pPr>
              <a:defRPr sz="30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103" y="4937761"/>
            <a:ext cx="4453464" cy="9147811"/>
          </a:xfrm>
        </p:spPr>
        <p:txBody>
          <a:bodyPr/>
          <a:lstStyle>
            <a:lvl1pPr marL="0" indent="0">
              <a:buNone/>
              <a:defRPr sz="2416"/>
            </a:lvl1pPr>
            <a:lvl2pPr marL="690466" indent="0">
              <a:buNone/>
              <a:defRPr sz="2115"/>
            </a:lvl2pPr>
            <a:lvl3pPr marL="1380929" indent="0">
              <a:buNone/>
              <a:defRPr sz="1813"/>
            </a:lvl3pPr>
            <a:lvl4pPr marL="2071395" indent="0">
              <a:buNone/>
              <a:defRPr sz="1510"/>
            </a:lvl4pPr>
            <a:lvl5pPr marL="2761861" indent="0">
              <a:buNone/>
              <a:defRPr sz="1510"/>
            </a:lvl5pPr>
            <a:lvl6pPr marL="3452324" indent="0">
              <a:buNone/>
              <a:defRPr sz="1510"/>
            </a:lvl6pPr>
            <a:lvl7pPr marL="4142788" indent="0">
              <a:buNone/>
              <a:defRPr sz="1510"/>
            </a:lvl7pPr>
            <a:lvl8pPr marL="4833254" indent="0">
              <a:buNone/>
              <a:defRPr sz="1510"/>
            </a:lvl8pPr>
            <a:lvl9pPr marL="5523719" indent="0">
              <a:buNone/>
              <a:defRPr sz="15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962-2ED2-42BD-B156-04C5E21C432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435D-F29C-425D-B578-136E82C3B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103" y="1097280"/>
            <a:ext cx="4453464" cy="3840480"/>
          </a:xfrm>
        </p:spPr>
        <p:txBody>
          <a:bodyPr anchor="b"/>
          <a:lstStyle>
            <a:lvl1pPr>
              <a:defRPr sz="48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0230" y="2369825"/>
            <a:ext cx="6990338" cy="11696701"/>
          </a:xfrm>
        </p:spPr>
        <p:txBody>
          <a:bodyPr anchor="t"/>
          <a:lstStyle>
            <a:lvl1pPr marL="0" indent="0">
              <a:buNone/>
              <a:defRPr sz="4833"/>
            </a:lvl1pPr>
            <a:lvl2pPr marL="690466" indent="0">
              <a:buNone/>
              <a:defRPr sz="4228"/>
            </a:lvl2pPr>
            <a:lvl3pPr marL="1380929" indent="0">
              <a:buNone/>
              <a:defRPr sz="3623"/>
            </a:lvl3pPr>
            <a:lvl4pPr marL="2071395" indent="0">
              <a:buNone/>
              <a:defRPr sz="3020"/>
            </a:lvl4pPr>
            <a:lvl5pPr marL="2761861" indent="0">
              <a:buNone/>
              <a:defRPr sz="3020"/>
            </a:lvl5pPr>
            <a:lvl6pPr marL="3452324" indent="0">
              <a:buNone/>
              <a:defRPr sz="3020"/>
            </a:lvl6pPr>
            <a:lvl7pPr marL="4142788" indent="0">
              <a:buNone/>
              <a:defRPr sz="3020"/>
            </a:lvl7pPr>
            <a:lvl8pPr marL="4833254" indent="0">
              <a:buNone/>
              <a:defRPr sz="3020"/>
            </a:lvl8pPr>
            <a:lvl9pPr marL="5523719" indent="0">
              <a:buNone/>
              <a:defRPr sz="30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103" y="4937761"/>
            <a:ext cx="4453464" cy="9147811"/>
          </a:xfrm>
        </p:spPr>
        <p:txBody>
          <a:bodyPr/>
          <a:lstStyle>
            <a:lvl1pPr marL="0" indent="0">
              <a:buNone/>
              <a:defRPr sz="2416"/>
            </a:lvl1pPr>
            <a:lvl2pPr marL="690466" indent="0">
              <a:buNone/>
              <a:defRPr sz="2115"/>
            </a:lvl2pPr>
            <a:lvl3pPr marL="1380929" indent="0">
              <a:buNone/>
              <a:defRPr sz="1813"/>
            </a:lvl3pPr>
            <a:lvl4pPr marL="2071395" indent="0">
              <a:buNone/>
              <a:defRPr sz="1510"/>
            </a:lvl4pPr>
            <a:lvl5pPr marL="2761861" indent="0">
              <a:buNone/>
              <a:defRPr sz="1510"/>
            </a:lvl5pPr>
            <a:lvl6pPr marL="3452324" indent="0">
              <a:buNone/>
              <a:defRPr sz="1510"/>
            </a:lvl6pPr>
            <a:lvl7pPr marL="4142788" indent="0">
              <a:buNone/>
              <a:defRPr sz="1510"/>
            </a:lvl7pPr>
            <a:lvl8pPr marL="4833254" indent="0">
              <a:buNone/>
              <a:defRPr sz="1510"/>
            </a:lvl8pPr>
            <a:lvl9pPr marL="5523719" indent="0">
              <a:buNone/>
              <a:defRPr sz="15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B962-2ED2-42BD-B156-04C5E21C432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435D-F29C-425D-B578-136E82C3B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94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307" y="876307"/>
            <a:ext cx="11909465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307" y="4381501"/>
            <a:ext cx="11909465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307" y="15255246"/>
            <a:ext cx="3106817" cy="876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B962-2ED2-42BD-B156-04C5E21C432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927" y="15255246"/>
            <a:ext cx="4660225" cy="876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1955" y="15255246"/>
            <a:ext cx="3106817" cy="876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435D-F29C-425D-B578-136E82C3B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80929" rtl="0" eaLnBrk="1" latinLnBrk="0" hangingPunct="1">
        <a:lnSpc>
          <a:spcPct val="90000"/>
        </a:lnSpc>
        <a:spcBef>
          <a:spcPct val="0"/>
        </a:spcBef>
        <a:buNone/>
        <a:defRPr sz="66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5231" indent="-345231" algn="l" defTabSz="1380929" rtl="0" eaLnBrk="1" latinLnBrk="0" hangingPunct="1">
        <a:lnSpc>
          <a:spcPct val="90000"/>
        </a:lnSpc>
        <a:spcBef>
          <a:spcPts val="1510"/>
        </a:spcBef>
        <a:buFont typeface="Arial" panose="020B0604020202020204" pitchFamily="34" charset="0"/>
        <a:buChar char="•"/>
        <a:defRPr sz="4228" kern="1200">
          <a:solidFill>
            <a:schemeClr val="tx1"/>
          </a:solidFill>
          <a:latin typeface="+mn-lt"/>
          <a:ea typeface="+mn-ea"/>
          <a:cs typeface="+mn-cs"/>
        </a:defRPr>
      </a:lvl1pPr>
      <a:lvl2pPr marL="1035697" indent="-345231" algn="l" defTabSz="1380929" rtl="0" eaLnBrk="1" latinLnBrk="0" hangingPunct="1">
        <a:lnSpc>
          <a:spcPct val="90000"/>
        </a:lnSpc>
        <a:spcBef>
          <a:spcPts val="754"/>
        </a:spcBef>
        <a:buFont typeface="Arial" panose="020B0604020202020204" pitchFamily="34" charset="0"/>
        <a:buChar char="•"/>
        <a:defRPr sz="3623" kern="1200">
          <a:solidFill>
            <a:schemeClr val="tx1"/>
          </a:solidFill>
          <a:latin typeface="+mn-lt"/>
          <a:ea typeface="+mn-ea"/>
          <a:cs typeface="+mn-cs"/>
        </a:defRPr>
      </a:lvl2pPr>
      <a:lvl3pPr marL="1726160" indent="-345231" algn="l" defTabSz="1380929" rtl="0" eaLnBrk="1" latinLnBrk="0" hangingPunct="1">
        <a:lnSpc>
          <a:spcPct val="90000"/>
        </a:lnSpc>
        <a:spcBef>
          <a:spcPts val="754"/>
        </a:spcBef>
        <a:buFont typeface="Arial" panose="020B0604020202020204" pitchFamily="34" charset="0"/>
        <a:buChar char="•"/>
        <a:defRPr sz="3020" kern="1200">
          <a:solidFill>
            <a:schemeClr val="tx1"/>
          </a:solidFill>
          <a:latin typeface="+mn-lt"/>
          <a:ea typeface="+mn-ea"/>
          <a:cs typeface="+mn-cs"/>
        </a:defRPr>
      </a:lvl3pPr>
      <a:lvl4pPr marL="2416626" indent="-345231" algn="l" defTabSz="1380929" rtl="0" eaLnBrk="1" latinLnBrk="0" hangingPunct="1">
        <a:lnSpc>
          <a:spcPct val="90000"/>
        </a:lnSpc>
        <a:spcBef>
          <a:spcPts val="754"/>
        </a:spcBef>
        <a:buFont typeface="Arial" panose="020B0604020202020204" pitchFamily="34" charset="0"/>
        <a:buChar char="•"/>
        <a:defRPr sz="2718" kern="1200">
          <a:solidFill>
            <a:schemeClr val="tx1"/>
          </a:solidFill>
          <a:latin typeface="+mn-lt"/>
          <a:ea typeface="+mn-ea"/>
          <a:cs typeface="+mn-cs"/>
        </a:defRPr>
      </a:lvl4pPr>
      <a:lvl5pPr marL="3107092" indent="-345231" algn="l" defTabSz="1380929" rtl="0" eaLnBrk="1" latinLnBrk="0" hangingPunct="1">
        <a:lnSpc>
          <a:spcPct val="90000"/>
        </a:lnSpc>
        <a:spcBef>
          <a:spcPts val="754"/>
        </a:spcBef>
        <a:buFont typeface="Arial" panose="020B0604020202020204" pitchFamily="34" charset="0"/>
        <a:buChar char="•"/>
        <a:defRPr sz="2718" kern="1200">
          <a:solidFill>
            <a:schemeClr val="tx1"/>
          </a:solidFill>
          <a:latin typeface="+mn-lt"/>
          <a:ea typeface="+mn-ea"/>
          <a:cs typeface="+mn-cs"/>
        </a:defRPr>
      </a:lvl5pPr>
      <a:lvl6pPr marL="3797555" indent="-345231" algn="l" defTabSz="1380929" rtl="0" eaLnBrk="1" latinLnBrk="0" hangingPunct="1">
        <a:lnSpc>
          <a:spcPct val="90000"/>
        </a:lnSpc>
        <a:spcBef>
          <a:spcPts val="754"/>
        </a:spcBef>
        <a:buFont typeface="Arial" panose="020B0604020202020204" pitchFamily="34" charset="0"/>
        <a:buChar char="•"/>
        <a:defRPr sz="2718" kern="1200">
          <a:solidFill>
            <a:schemeClr val="tx1"/>
          </a:solidFill>
          <a:latin typeface="+mn-lt"/>
          <a:ea typeface="+mn-ea"/>
          <a:cs typeface="+mn-cs"/>
        </a:defRPr>
      </a:lvl6pPr>
      <a:lvl7pPr marL="4488021" indent="-345231" algn="l" defTabSz="1380929" rtl="0" eaLnBrk="1" latinLnBrk="0" hangingPunct="1">
        <a:lnSpc>
          <a:spcPct val="90000"/>
        </a:lnSpc>
        <a:spcBef>
          <a:spcPts val="754"/>
        </a:spcBef>
        <a:buFont typeface="Arial" panose="020B0604020202020204" pitchFamily="34" charset="0"/>
        <a:buChar char="•"/>
        <a:defRPr sz="2718" kern="1200">
          <a:solidFill>
            <a:schemeClr val="tx1"/>
          </a:solidFill>
          <a:latin typeface="+mn-lt"/>
          <a:ea typeface="+mn-ea"/>
          <a:cs typeface="+mn-cs"/>
        </a:defRPr>
      </a:lvl7pPr>
      <a:lvl8pPr marL="5178487" indent="-345231" algn="l" defTabSz="1380929" rtl="0" eaLnBrk="1" latinLnBrk="0" hangingPunct="1">
        <a:lnSpc>
          <a:spcPct val="90000"/>
        </a:lnSpc>
        <a:spcBef>
          <a:spcPts val="754"/>
        </a:spcBef>
        <a:buFont typeface="Arial" panose="020B0604020202020204" pitchFamily="34" charset="0"/>
        <a:buChar char="•"/>
        <a:defRPr sz="2718" kern="1200">
          <a:solidFill>
            <a:schemeClr val="tx1"/>
          </a:solidFill>
          <a:latin typeface="+mn-lt"/>
          <a:ea typeface="+mn-ea"/>
          <a:cs typeface="+mn-cs"/>
        </a:defRPr>
      </a:lvl8pPr>
      <a:lvl9pPr marL="5868950" indent="-345231" algn="l" defTabSz="1380929" rtl="0" eaLnBrk="1" latinLnBrk="0" hangingPunct="1">
        <a:lnSpc>
          <a:spcPct val="90000"/>
        </a:lnSpc>
        <a:spcBef>
          <a:spcPts val="754"/>
        </a:spcBef>
        <a:buFont typeface="Arial" panose="020B0604020202020204" pitchFamily="34" charset="0"/>
        <a:buChar char="•"/>
        <a:defRPr sz="27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0929" rtl="0" eaLnBrk="1" latinLnBrk="0" hangingPunct="1">
        <a:defRPr sz="2718" kern="1200">
          <a:solidFill>
            <a:schemeClr val="tx1"/>
          </a:solidFill>
          <a:latin typeface="+mn-lt"/>
          <a:ea typeface="+mn-ea"/>
          <a:cs typeface="+mn-cs"/>
        </a:defRPr>
      </a:lvl1pPr>
      <a:lvl2pPr marL="690466" algn="l" defTabSz="1380929" rtl="0" eaLnBrk="1" latinLnBrk="0" hangingPunct="1">
        <a:defRPr sz="2718" kern="1200">
          <a:solidFill>
            <a:schemeClr val="tx1"/>
          </a:solidFill>
          <a:latin typeface="+mn-lt"/>
          <a:ea typeface="+mn-ea"/>
          <a:cs typeface="+mn-cs"/>
        </a:defRPr>
      </a:lvl2pPr>
      <a:lvl3pPr marL="1380929" algn="l" defTabSz="1380929" rtl="0" eaLnBrk="1" latinLnBrk="0" hangingPunct="1">
        <a:defRPr sz="2718" kern="1200">
          <a:solidFill>
            <a:schemeClr val="tx1"/>
          </a:solidFill>
          <a:latin typeface="+mn-lt"/>
          <a:ea typeface="+mn-ea"/>
          <a:cs typeface="+mn-cs"/>
        </a:defRPr>
      </a:lvl3pPr>
      <a:lvl4pPr marL="2071395" algn="l" defTabSz="1380929" rtl="0" eaLnBrk="1" latinLnBrk="0" hangingPunct="1">
        <a:defRPr sz="2718" kern="1200">
          <a:solidFill>
            <a:schemeClr val="tx1"/>
          </a:solidFill>
          <a:latin typeface="+mn-lt"/>
          <a:ea typeface="+mn-ea"/>
          <a:cs typeface="+mn-cs"/>
        </a:defRPr>
      </a:lvl4pPr>
      <a:lvl5pPr marL="2761861" algn="l" defTabSz="1380929" rtl="0" eaLnBrk="1" latinLnBrk="0" hangingPunct="1">
        <a:defRPr sz="2718" kern="1200">
          <a:solidFill>
            <a:schemeClr val="tx1"/>
          </a:solidFill>
          <a:latin typeface="+mn-lt"/>
          <a:ea typeface="+mn-ea"/>
          <a:cs typeface="+mn-cs"/>
        </a:defRPr>
      </a:lvl5pPr>
      <a:lvl6pPr marL="3452324" algn="l" defTabSz="1380929" rtl="0" eaLnBrk="1" latinLnBrk="0" hangingPunct="1">
        <a:defRPr sz="2718" kern="1200">
          <a:solidFill>
            <a:schemeClr val="tx1"/>
          </a:solidFill>
          <a:latin typeface="+mn-lt"/>
          <a:ea typeface="+mn-ea"/>
          <a:cs typeface="+mn-cs"/>
        </a:defRPr>
      </a:lvl6pPr>
      <a:lvl7pPr marL="4142788" algn="l" defTabSz="1380929" rtl="0" eaLnBrk="1" latinLnBrk="0" hangingPunct="1">
        <a:defRPr sz="2718" kern="1200">
          <a:solidFill>
            <a:schemeClr val="tx1"/>
          </a:solidFill>
          <a:latin typeface="+mn-lt"/>
          <a:ea typeface="+mn-ea"/>
          <a:cs typeface="+mn-cs"/>
        </a:defRPr>
      </a:lvl7pPr>
      <a:lvl8pPr marL="4833254" algn="l" defTabSz="1380929" rtl="0" eaLnBrk="1" latinLnBrk="0" hangingPunct="1">
        <a:defRPr sz="2718" kern="1200">
          <a:solidFill>
            <a:schemeClr val="tx1"/>
          </a:solidFill>
          <a:latin typeface="+mn-lt"/>
          <a:ea typeface="+mn-ea"/>
          <a:cs typeface="+mn-cs"/>
        </a:defRPr>
      </a:lvl8pPr>
      <a:lvl9pPr marL="5523719" algn="l" defTabSz="1380929" rtl="0" eaLnBrk="1" latinLnBrk="0" hangingPunct="1">
        <a:defRPr sz="2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2196E8B-82B6-4944-A84F-9266341ECF58}"/>
              </a:ext>
            </a:extLst>
          </p:cNvPr>
          <p:cNvSpPr txBox="1"/>
          <p:nvPr/>
        </p:nvSpPr>
        <p:spPr>
          <a:xfrm>
            <a:off x="3452695" y="3652183"/>
            <a:ext cx="498855" cy="6881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D16981-87AD-4FB3-A625-6473D96EE078}"/>
              </a:ext>
            </a:extLst>
          </p:cNvPr>
          <p:cNvSpPr/>
          <p:nvPr/>
        </p:nvSpPr>
        <p:spPr>
          <a:xfrm>
            <a:off x="3932426" y="2264573"/>
            <a:ext cx="7491301" cy="3147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2" name="图片 31" descr="图片包含 游戏机, 房间&#10;&#10;描述已自动生成">
            <a:extLst>
              <a:ext uri="{FF2B5EF4-FFF2-40B4-BE49-F238E27FC236}">
                <a16:creationId xmlns:a16="http://schemas.microsoft.com/office/drawing/2014/main" id="{63975819-45C6-4EF2-ACB1-0B71F5297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53" y="2314579"/>
            <a:ext cx="7437949" cy="302895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7941B482-43B5-4A78-A6A9-9FABEE9792C7}"/>
              </a:ext>
            </a:extLst>
          </p:cNvPr>
          <p:cNvSpPr/>
          <p:nvPr/>
        </p:nvSpPr>
        <p:spPr>
          <a:xfrm>
            <a:off x="3932426" y="5579772"/>
            <a:ext cx="7520584" cy="3000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D75F56D-B9D0-46B6-9A8F-D89FA4BB5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343" y="5660699"/>
            <a:ext cx="1545856" cy="137322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58CB237-263D-46E6-9569-58F8680FB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696" y="5660699"/>
            <a:ext cx="1529271" cy="137322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A5717F0-5596-4BD9-BBC2-B1756985A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553" y="5660699"/>
            <a:ext cx="1497359" cy="137322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F373081-869B-4BE5-A427-683894832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4908" y="5660699"/>
            <a:ext cx="1497359" cy="137322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0792532-3234-44AB-B4CE-201FD5B0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2922" y="5660699"/>
            <a:ext cx="1390804" cy="1373224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1DE2BCDB-9FEB-4DE4-AE8A-0C6B28682BF7}"/>
              </a:ext>
            </a:extLst>
          </p:cNvPr>
          <p:cNvSpPr/>
          <p:nvPr/>
        </p:nvSpPr>
        <p:spPr>
          <a:xfrm>
            <a:off x="3925319" y="8744273"/>
            <a:ext cx="7520584" cy="31317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092DD464-23A7-4053-AD47-9DE0DAE78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88" y="8768715"/>
            <a:ext cx="7276419" cy="307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63B8D5-CD69-41B3-849C-E2F4331C4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4594" y="7091582"/>
            <a:ext cx="1529271" cy="13732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1EDE5D-9C66-460B-93A6-60357332B5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3865" y="7108205"/>
            <a:ext cx="1503689" cy="13732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D0C984-3F4A-49C5-981D-0B3898F9F9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3133" y="7091582"/>
            <a:ext cx="1471774" cy="13732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894058-3975-45F3-BB5C-3683F2F6DB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9233" y="7108204"/>
            <a:ext cx="1503689" cy="13579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7344AA-BC3B-4E2A-9201-32399B3DF5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1472" y="7114811"/>
            <a:ext cx="1335881" cy="13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7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29D16981-87AD-4FB3-A625-6473D96EE078}"/>
              </a:ext>
            </a:extLst>
          </p:cNvPr>
          <p:cNvSpPr/>
          <p:nvPr/>
        </p:nvSpPr>
        <p:spPr>
          <a:xfrm>
            <a:off x="3932426" y="2264572"/>
            <a:ext cx="7491301" cy="3285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2" name="图片 31" descr="图片包含 游戏机, 房间&#10;&#10;描述已自动生成">
            <a:extLst>
              <a:ext uri="{FF2B5EF4-FFF2-40B4-BE49-F238E27FC236}">
                <a16:creationId xmlns:a16="http://schemas.microsoft.com/office/drawing/2014/main" id="{63975819-45C6-4EF2-ACB1-0B71F5297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53" y="2314579"/>
            <a:ext cx="7437949" cy="302895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7941B482-43B5-4A78-A6A9-9FABEE9792C7}"/>
              </a:ext>
            </a:extLst>
          </p:cNvPr>
          <p:cNvSpPr/>
          <p:nvPr/>
        </p:nvSpPr>
        <p:spPr>
          <a:xfrm>
            <a:off x="3932426" y="5706772"/>
            <a:ext cx="7520584" cy="3186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D75F56D-B9D0-46B6-9A8F-D89FA4BB5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343" y="5787698"/>
            <a:ext cx="1545856" cy="137322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58CB237-263D-46E6-9569-58F8680FB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696" y="5787698"/>
            <a:ext cx="1529271" cy="137322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A5717F0-5596-4BD9-BBC2-B1756985A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553" y="5787698"/>
            <a:ext cx="1497359" cy="137322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F373081-869B-4BE5-A427-683894832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4908" y="5787698"/>
            <a:ext cx="1497359" cy="137322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0792532-3234-44AB-B4CE-201FD5B0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2922" y="5787698"/>
            <a:ext cx="1390804" cy="1373224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1DE2BCDB-9FEB-4DE4-AE8A-0C6B28682BF7}"/>
              </a:ext>
            </a:extLst>
          </p:cNvPr>
          <p:cNvSpPr/>
          <p:nvPr/>
        </p:nvSpPr>
        <p:spPr>
          <a:xfrm>
            <a:off x="3925319" y="9076951"/>
            <a:ext cx="7520584" cy="3285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092DD464-23A7-4053-AD47-9DE0DAE78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88" y="9101394"/>
            <a:ext cx="7276419" cy="307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63B8D5-CD69-41B3-849C-E2F4331C4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4594" y="7218583"/>
            <a:ext cx="1529271" cy="13732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1EDE5D-9C66-460B-93A6-60357332B5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3865" y="7235206"/>
            <a:ext cx="1503689" cy="13732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D0C984-3F4A-49C5-981D-0B3898F9F9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3133" y="7218583"/>
            <a:ext cx="1471774" cy="13732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894058-3975-45F3-BB5C-3683F2F6DB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9233" y="7235205"/>
            <a:ext cx="1503689" cy="13579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7344AA-BC3B-4E2A-9201-32399B3DF5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1472" y="7241811"/>
            <a:ext cx="1335881" cy="134999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B3B38C3-AE1C-49FA-B14B-A704FCAAD8E0}"/>
              </a:ext>
            </a:extLst>
          </p:cNvPr>
          <p:cNvSpPr txBox="1"/>
          <p:nvPr/>
        </p:nvSpPr>
        <p:spPr>
          <a:xfrm>
            <a:off x="7417300" y="5164850"/>
            <a:ext cx="484428" cy="1062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1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D7AD38-28CA-4E17-A6D2-6D9CEB0F04FA}"/>
              </a:ext>
            </a:extLst>
          </p:cNvPr>
          <p:cNvSpPr txBox="1"/>
          <p:nvPr/>
        </p:nvSpPr>
        <p:spPr>
          <a:xfrm>
            <a:off x="7485065" y="8533372"/>
            <a:ext cx="6905626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5AA1C4-9631-49E6-B246-990D1A010D15}"/>
              </a:ext>
            </a:extLst>
          </p:cNvPr>
          <p:cNvSpPr txBox="1"/>
          <p:nvPr/>
        </p:nvSpPr>
        <p:spPr>
          <a:xfrm>
            <a:off x="7531897" y="11969823"/>
            <a:ext cx="2599531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14763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4638</TotalTime>
  <Words>21</Words>
  <Application>Microsoft Office PowerPoint</Application>
  <PresentationFormat>自定义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</dc:creator>
  <cp:lastModifiedBy>Q</cp:lastModifiedBy>
  <cp:revision>19</cp:revision>
  <dcterms:created xsi:type="dcterms:W3CDTF">2021-02-10T22:19:16Z</dcterms:created>
  <dcterms:modified xsi:type="dcterms:W3CDTF">2021-03-15T05:00:38Z</dcterms:modified>
</cp:coreProperties>
</file>