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15544800" cy="996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6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B0F8C-7E03-41DE-882F-3A5E02D467C1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22350" y="1143000"/>
            <a:ext cx="4813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E3ED-2781-428F-B587-AA635F0FD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7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E3ED-2781-428F-B587-AA635F0FD3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631063"/>
            <a:ext cx="11658600" cy="3469758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34628"/>
            <a:ext cx="11658600" cy="2406221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8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7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530614"/>
            <a:ext cx="3351848" cy="844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530614"/>
            <a:ext cx="9861233" cy="844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6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1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2484661"/>
            <a:ext cx="13407390" cy="4145714"/>
          </a:xfrm>
        </p:spPr>
        <p:txBody>
          <a:bodyPr anchor="b"/>
          <a:lstStyle>
            <a:lvl1pPr>
              <a:defRPr sz="76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6669595"/>
            <a:ext cx="13407390" cy="2180133"/>
          </a:xfrm>
        </p:spPr>
        <p:txBody>
          <a:bodyPr/>
          <a:lstStyle>
            <a:lvl1pPr marL="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1pPr>
            <a:lvl2pPr marL="582930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2pPr>
            <a:lvl3pPr marL="1165860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3pPr>
            <a:lvl4pPr marL="17487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4pPr>
            <a:lvl5pPr marL="23317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5pPr>
            <a:lvl6pPr marL="291465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6pPr>
            <a:lvl7pPr marL="349758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7pPr>
            <a:lvl8pPr marL="408051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8pPr>
            <a:lvl9pPr marL="466344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53072"/>
            <a:ext cx="6606540" cy="63235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53072"/>
            <a:ext cx="6606540" cy="63235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0615"/>
            <a:ext cx="13407390" cy="1926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43135"/>
            <a:ext cx="6576178" cy="1197342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40477"/>
            <a:ext cx="6576178" cy="5354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2443135"/>
            <a:ext cx="6608565" cy="1197342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3640477"/>
            <a:ext cx="6608565" cy="5354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1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7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2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64422"/>
            <a:ext cx="5013602" cy="2325476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34967"/>
            <a:ext cx="7869555" cy="7082550"/>
          </a:xfrm>
        </p:spPr>
        <p:txBody>
          <a:bodyPr/>
          <a:lstStyle>
            <a:lvl1pPr>
              <a:defRPr sz="4080"/>
            </a:lvl1pPr>
            <a:lvl2pPr>
              <a:defRPr sz="3570"/>
            </a:lvl2pPr>
            <a:lvl3pPr>
              <a:defRPr sz="3060"/>
            </a:lvl3pPr>
            <a:lvl4pPr>
              <a:defRPr sz="2550"/>
            </a:lvl4pPr>
            <a:lvl5pPr>
              <a:defRPr sz="2550"/>
            </a:lvl5pPr>
            <a:lvl6pPr>
              <a:defRPr sz="2550"/>
            </a:lvl6pPr>
            <a:lvl7pPr>
              <a:defRPr sz="2550"/>
            </a:lvl7pPr>
            <a:lvl8pPr>
              <a:defRPr sz="2550"/>
            </a:lvl8pPr>
            <a:lvl9pPr>
              <a:defRPr sz="25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989897"/>
            <a:ext cx="5013602" cy="5539155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6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64422"/>
            <a:ext cx="5013602" cy="2325476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34967"/>
            <a:ext cx="7869555" cy="7082550"/>
          </a:xfrm>
        </p:spPr>
        <p:txBody>
          <a:bodyPr anchor="t"/>
          <a:lstStyle>
            <a:lvl1pPr marL="0" indent="0">
              <a:buNone/>
              <a:defRPr sz="4080"/>
            </a:lvl1pPr>
            <a:lvl2pPr marL="582930" indent="0">
              <a:buNone/>
              <a:defRPr sz="3570"/>
            </a:lvl2pPr>
            <a:lvl3pPr marL="1165860" indent="0">
              <a:buNone/>
              <a:defRPr sz="3060"/>
            </a:lvl3pPr>
            <a:lvl4pPr marL="1748790" indent="0">
              <a:buNone/>
              <a:defRPr sz="2550"/>
            </a:lvl4pPr>
            <a:lvl5pPr marL="2331720" indent="0">
              <a:buNone/>
              <a:defRPr sz="2550"/>
            </a:lvl5pPr>
            <a:lvl6pPr marL="2914650" indent="0">
              <a:buNone/>
              <a:defRPr sz="2550"/>
            </a:lvl6pPr>
            <a:lvl7pPr marL="3497580" indent="0">
              <a:buNone/>
              <a:defRPr sz="2550"/>
            </a:lvl7pPr>
            <a:lvl8pPr marL="4080510" indent="0">
              <a:buNone/>
              <a:defRPr sz="2550"/>
            </a:lvl8pPr>
            <a:lvl9pPr marL="4663440" indent="0">
              <a:buNone/>
              <a:defRPr sz="25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989897"/>
            <a:ext cx="5013602" cy="5539155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0615"/>
            <a:ext cx="13407390" cy="1926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53072"/>
            <a:ext cx="13407390" cy="6323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237307"/>
            <a:ext cx="3497580" cy="530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68EE-88BC-4E6C-A725-70B4F6FB7E4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237307"/>
            <a:ext cx="5246370" cy="530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237307"/>
            <a:ext cx="3497580" cy="530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9D10-809A-45B3-86EE-6CF007E1D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9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65860" rtl="0" eaLnBrk="1" latinLnBrk="0" hangingPunct="1">
        <a:lnSpc>
          <a:spcPct val="90000"/>
        </a:lnSpc>
        <a:spcBef>
          <a:spcPct val="0"/>
        </a:spcBef>
        <a:buNone/>
        <a:defRPr sz="5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65" indent="-291465" algn="l" defTabSz="1165860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70" kern="1200">
          <a:solidFill>
            <a:schemeClr val="tx1"/>
          </a:solidFill>
          <a:latin typeface="+mn-lt"/>
          <a:ea typeface="+mn-ea"/>
          <a:cs typeface="+mn-cs"/>
        </a:defRPr>
      </a:lvl1pPr>
      <a:lvl2pPr marL="87439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45732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04025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62318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320611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78904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37197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95490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2pPr>
      <a:lvl3pPr marL="116586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74879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3172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1465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9758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22B91A7-CF56-42E6-9A65-47651EDC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2353" y="11443870"/>
            <a:ext cx="6327761" cy="830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916A44-1700-4522-B65C-DC000A6D0A30}"/>
              </a:ext>
            </a:extLst>
          </p:cNvPr>
          <p:cNvSpPr/>
          <p:nvPr/>
        </p:nvSpPr>
        <p:spPr>
          <a:xfrm>
            <a:off x="349277" y="76200"/>
            <a:ext cx="6460311" cy="356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F1CF0E2-5119-47DA-ACF6-E5EA17987868}"/>
              </a:ext>
            </a:extLst>
          </p:cNvPr>
          <p:cNvSpPr/>
          <p:nvPr/>
        </p:nvSpPr>
        <p:spPr>
          <a:xfrm>
            <a:off x="7016146" y="76199"/>
            <a:ext cx="7464295" cy="9515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47AB2B0D-35CD-4671-BFC4-8AFD0DE41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483" y="114545"/>
            <a:ext cx="7284958" cy="8860941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FAB47129-4583-47BA-8772-CFF1C6F5E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47" y="250762"/>
            <a:ext cx="5889404" cy="291004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A5E5308-F780-4E54-B4E2-4C3D9D88AFD8}"/>
              </a:ext>
            </a:extLst>
          </p:cNvPr>
          <p:cNvSpPr/>
          <p:nvPr/>
        </p:nvSpPr>
        <p:spPr>
          <a:xfrm>
            <a:off x="354198" y="3844463"/>
            <a:ext cx="6464551" cy="57633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7471835-215F-42C0-84D3-F9D8FD840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41" y="4037063"/>
            <a:ext cx="6286238" cy="50788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11FC372-7E43-46B0-B996-4B3F00466B46}"/>
              </a:ext>
            </a:extLst>
          </p:cNvPr>
          <p:cNvSpPr txBox="1"/>
          <p:nvPr/>
        </p:nvSpPr>
        <p:spPr>
          <a:xfrm>
            <a:off x="3225661" y="303864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8EE63C-01D8-43A2-ACAD-A2086FA8C254}"/>
              </a:ext>
            </a:extLst>
          </p:cNvPr>
          <p:cNvSpPr/>
          <p:nvPr/>
        </p:nvSpPr>
        <p:spPr>
          <a:xfrm>
            <a:off x="7914806" y="1300310"/>
            <a:ext cx="5996066" cy="209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B1B89E-5E86-438F-8385-E971E5D6497E}"/>
              </a:ext>
            </a:extLst>
          </p:cNvPr>
          <p:cNvSpPr/>
          <p:nvPr/>
        </p:nvSpPr>
        <p:spPr>
          <a:xfrm>
            <a:off x="7967272" y="2703606"/>
            <a:ext cx="5996066" cy="283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762C3A-5424-495D-843C-C0A563B7C5EA}"/>
              </a:ext>
            </a:extLst>
          </p:cNvPr>
          <p:cNvSpPr/>
          <p:nvPr/>
        </p:nvSpPr>
        <p:spPr>
          <a:xfrm>
            <a:off x="7839929" y="4201214"/>
            <a:ext cx="5996066" cy="283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04AC02-EFD0-42B3-ADFC-711DF0603CEA}"/>
              </a:ext>
            </a:extLst>
          </p:cNvPr>
          <p:cNvSpPr/>
          <p:nvPr/>
        </p:nvSpPr>
        <p:spPr>
          <a:xfrm>
            <a:off x="8112177" y="5751684"/>
            <a:ext cx="5996066" cy="283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6552F1-F914-41A6-9449-7F7BBE148AB7}"/>
              </a:ext>
            </a:extLst>
          </p:cNvPr>
          <p:cNvSpPr/>
          <p:nvPr/>
        </p:nvSpPr>
        <p:spPr>
          <a:xfrm>
            <a:off x="8112177" y="7323897"/>
            <a:ext cx="5996066" cy="283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7137F4-24D4-405D-8B5D-5A6598D575D2}"/>
              </a:ext>
            </a:extLst>
          </p:cNvPr>
          <p:cNvSpPr/>
          <p:nvPr/>
        </p:nvSpPr>
        <p:spPr>
          <a:xfrm>
            <a:off x="7967272" y="8744712"/>
            <a:ext cx="5996066" cy="283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C3C911-6E35-408B-9186-20E99D37FC4B}"/>
              </a:ext>
            </a:extLst>
          </p:cNvPr>
          <p:cNvSpPr txBox="1"/>
          <p:nvPr/>
        </p:nvSpPr>
        <p:spPr>
          <a:xfrm>
            <a:off x="8261073" y="1197979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                                       II                                        III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2B89C3-9CA4-421E-8DF6-E4BB16B865DD}"/>
              </a:ext>
            </a:extLst>
          </p:cNvPr>
          <p:cNvSpPr txBox="1"/>
          <p:nvPr/>
        </p:nvSpPr>
        <p:spPr>
          <a:xfrm>
            <a:off x="8112177" y="2722063"/>
            <a:ext cx="548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                                        V                                       VI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0E0291-6F77-452D-817B-0E40217E6565}"/>
              </a:ext>
            </a:extLst>
          </p:cNvPr>
          <p:cNvSpPr txBox="1"/>
          <p:nvPr/>
        </p:nvSpPr>
        <p:spPr>
          <a:xfrm>
            <a:off x="8156236" y="4195757"/>
            <a:ext cx="535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                                      VIII                                  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E00439-6B2B-483E-B28B-85C27E6522A5}"/>
              </a:ext>
            </a:extLst>
          </p:cNvPr>
          <p:cNvSpPr txBox="1"/>
          <p:nvPr/>
        </p:nvSpPr>
        <p:spPr>
          <a:xfrm>
            <a:off x="8235343" y="5708610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                 XI                                    XII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F5CF10-FAD4-4715-A064-D8C2AA82FC86}"/>
              </a:ext>
            </a:extLst>
          </p:cNvPr>
          <p:cNvSpPr txBox="1"/>
          <p:nvPr/>
        </p:nvSpPr>
        <p:spPr>
          <a:xfrm>
            <a:off x="8196981" y="7229969"/>
            <a:ext cx="553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XIII                                     XIV                                 XV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B28017-85C6-4C5F-89A0-196C808E203E}"/>
              </a:ext>
            </a:extLst>
          </p:cNvPr>
          <p:cNvSpPr txBox="1"/>
          <p:nvPr/>
        </p:nvSpPr>
        <p:spPr>
          <a:xfrm>
            <a:off x="8167234" y="8691835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XVI                                     XVII                                 XVIII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6BBC7CA-39BE-4979-AF25-F3CE9982B97D}"/>
              </a:ext>
            </a:extLst>
          </p:cNvPr>
          <p:cNvSpPr txBox="1"/>
          <p:nvPr/>
        </p:nvSpPr>
        <p:spPr>
          <a:xfrm>
            <a:off x="3225661" y="9059201"/>
            <a:ext cx="840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                                                                      (c)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6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4247</TotalTime>
  <Words>32</Words>
  <Application>Microsoft Office PowerPoint</Application>
  <PresentationFormat>自定义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</dc:creator>
  <cp:lastModifiedBy>Q</cp:lastModifiedBy>
  <cp:revision>15</cp:revision>
  <dcterms:created xsi:type="dcterms:W3CDTF">2021-02-19T05:45:47Z</dcterms:created>
  <dcterms:modified xsi:type="dcterms:W3CDTF">2021-03-15T05:48:46Z</dcterms:modified>
</cp:coreProperties>
</file>