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256" r:id="rId2"/>
    <p:sldId id="257" r:id="rId3"/>
  </p:sldIdLst>
  <p:sldSz cx="8504238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22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E4B69-B55E-47E6-92A0-1681CD12B6F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03475" y="1143000"/>
            <a:ext cx="2051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75FA9-A7A0-4084-9FA6-BDBCDA92F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9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9597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489798" algn="l" defTabSz="979597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979597" algn="l" defTabSz="979597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1469395" algn="l" defTabSz="979597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959193" algn="l" defTabSz="979597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2448992" algn="l" defTabSz="979597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2938790" algn="l" defTabSz="979597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3428589" algn="l" defTabSz="979597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3918387" algn="l" defTabSz="979597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75FA9-A7A0-4084-9FA6-BDBCDA92F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9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2095078"/>
            <a:ext cx="7228602" cy="4456853"/>
          </a:xfrm>
        </p:spPr>
        <p:txBody>
          <a:bodyPr anchor="b"/>
          <a:lstStyle>
            <a:lvl1pPr algn="ctr">
              <a:defRPr sz="55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030" y="6723804"/>
            <a:ext cx="6378179" cy="3090756"/>
          </a:xfrm>
        </p:spPr>
        <p:txBody>
          <a:bodyPr/>
          <a:lstStyle>
            <a:lvl1pPr marL="0" indent="0" algn="ctr">
              <a:buNone/>
              <a:defRPr sz="2232"/>
            </a:lvl1pPr>
            <a:lvl2pPr marL="425196" indent="0" algn="ctr">
              <a:buNone/>
              <a:defRPr sz="1860"/>
            </a:lvl2pPr>
            <a:lvl3pPr marL="850392" indent="0" algn="ctr">
              <a:buNone/>
              <a:defRPr sz="1674"/>
            </a:lvl3pPr>
            <a:lvl4pPr marL="1275588" indent="0" algn="ctr">
              <a:buNone/>
              <a:defRPr sz="1488"/>
            </a:lvl4pPr>
            <a:lvl5pPr marL="1700784" indent="0" algn="ctr">
              <a:buNone/>
              <a:defRPr sz="1488"/>
            </a:lvl5pPr>
            <a:lvl6pPr marL="2125980" indent="0" algn="ctr">
              <a:buNone/>
              <a:defRPr sz="1488"/>
            </a:lvl6pPr>
            <a:lvl7pPr marL="2551176" indent="0" algn="ctr">
              <a:buNone/>
              <a:defRPr sz="1488"/>
            </a:lvl7pPr>
            <a:lvl8pPr marL="2976372" indent="0" algn="ctr">
              <a:buNone/>
              <a:defRPr sz="1488"/>
            </a:lvl8pPr>
            <a:lvl9pPr marL="3401568" indent="0" algn="ctr">
              <a:buNone/>
              <a:defRPr sz="14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1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5846" y="681567"/>
            <a:ext cx="1833726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667" y="681567"/>
            <a:ext cx="5394876" cy="108487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4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38" y="3191514"/>
            <a:ext cx="7334905" cy="5325109"/>
          </a:xfrm>
        </p:spPr>
        <p:txBody>
          <a:bodyPr anchor="b"/>
          <a:lstStyle>
            <a:lvl1pPr>
              <a:defRPr sz="55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238" y="8567000"/>
            <a:ext cx="7334905" cy="2800349"/>
          </a:xfrm>
        </p:spPr>
        <p:txBody>
          <a:bodyPr/>
          <a:lstStyle>
            <a:lvl1pPr marL="0" indent="0">
              <a:buNone/>
              <a:defRPr sz="2232">
                <a:solidFill>
                  <a:schemeClr val="tx1"/>
                </a:solidFill>
              </a:defRPr>
            </a:lvl1pPr>
            <a:lvl2pPr marL="425196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2pPr>
            <a:lvl3pPr marL="850392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3pPr>
            <a:lvl4pPr marL="127558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4pPr>
            <a:lvl5pPr marL="170078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5pPr>
            <a:lvl6pPr marL="212598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6pPr>
            <a:lvl7pPr marL="255117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7pPr>
            <a:lvl8pPr marL="297637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8pPr>
            <a:lvl9pPr marL="340156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4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666" y="3407833"/>
            <a:ext cx="3614301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271" y="3407833"/>
            <a:ext cx="3614301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6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681570"/>
            <a:ext cx="7334905" cy="24743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775" y="3138171"/>
            <a:ext cx="3597691" cy="1537969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75" y="4676140"/>
            <a:ext cx="3597691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271" y="3138171"/>
            <a:ext cx="3615409" cy="1537969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5271" y="4676140"/>
            <a:ext cx="3615409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4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853440"/>
            <a:ext cx="2742838" cy="2987040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09" y="1843196"/>
            <a:ext cx="4305270" cy="9097433"/>
          </a:xfrm>
        </p:spPr>
        <p:txBody>
          <a:bodyPr/>
          <a:lstStyle>
            <a:lvl1pPr>
              <a:defRPr sz="2976"/>
            </a:lvl1pPr>
            <a:lvl2pPr>
              <a:defRPr sz="2604"/>
            </a:lvl2pPr>
            <a:lvl3pPr>
              <a:defRPr sz="2232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3840480"/>
            <a:ext cx="2742838" cy="7114964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853440"/>
            <a:ext cx="2742838" cy="2987040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5409" y="1843196"/>
            <a:ext cx="4305270" cy="9097433"/>
          </a:xfrm>
        </p:spPr>
        <p:txBody>
          <a:bodyPr anchor="t"/>
          <a:lstStyle>
            <a:lvl1pPr marL="0" indent="0">
              <a:buNone/>
              <a:defRPr sz="2976"/>
            </a:lvl1pPr>
            <a:lvl2pPr marL="425196" indent="0">
              <a:buNone/>
              <a:defRPr sz="2604"/>
            </a:lvl2pPr>
            <a:lvl3pPr marL="850392" indent="0">
              <a:buNone/>
              <a:defRPr sz="2232"/>
            </a:lvl3pPr>
            <a:lvl4pPr marL="1275588" indent="0">
              <a:buNone/>
              <a:defRPr sz="1860"/>
            </a:lvl4pPr>
            <a:lvl5pPr marL="1700784" indent="0">
              <a:buNone/>
              <a:defRPr sz="1860"/>
            </a:lvl5pPr>
            <a:lvl6pPr marL="2125980" indent="0">
              <a:buNone/>
              <a:defRPr sz="1860"/>
            </a:lvl6pPr>
            <a:lvl7pPr marL="2551176" indent="0">
              <a:buNone/>
              <a:defRPr sz="1860"/>
            </a:lvl7pPr>
            <a:lvl8pPr marL="2976372" indent="0">
              <a:buNone/>
              <a:defRPr sz="1860"/>
            </a:lvl8pPr>
            <a:lvl9pPr marL="3401568" indent="0">
              <a:buNone/>
              <a:defRPr sz="18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3840480"/>
            <a:ext cx="2742838" cy="7114964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667" y="681570"/>
            <a:ext cx="733490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67" y="3407833"/>
            <a:ext cx="733490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66" y="11865189"/>
            <a:ext cx="1913454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34C2-CDC1-451A-8AAD-878FE98B03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7029" y="11865189"/>
            <a:ext cx="287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6118" y="11865189"/>
            <a:ext cx="1913454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D8A6-97DB-4C01-98CB-10C43729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850392" rtl="0" eaLnBrk="1" latinLnBrk="0" hangingPunct="1">
        <a:lnSpc>
          <a:spcPct val="90000"/>
        </a:lnSpc>
        <a:spcBef>
          <a:spcPct val="0"/>
        </a:spcBef>
        <a:buNone/>
        <a:defRPr sz="4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850392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1pPr>
      <a:lvl2pPr marL="63779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818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913382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338578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76377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318897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61416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3pPr>
      <a:lvl4pPr marL="127558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700784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12598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55117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297637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40156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t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表面图&#10;&#10;描述已自动生成">
            <a:extLst>
              <a:ext uri="{FF2B5EF4-FFF2-40B4-BE49-F238E27FC236}">
                <a16:creationId xmlns:a16="http://schemas.microsoft.com/office/drawing/2014/main" id="{6999B813-99CC-44DF-8CD5-7861E8CBDC7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"/>
            <a:ext cx="2743200" cy="1828800"/>
          </a:xfrm>
          <a:prstGeom prst="rect">
            <a:avLst/>
          </a:prstGeom>
        </p:spPr>
      </p:pic>
      <p:pic>
        <p:nvPicPr>
          <p:cNvPr id="7" name="图片 6" descr="图表, 表面图&#10;&#10;描述已自动生成">
            <a:extLst>
              <a:ext uri="{FF2B5EF4-FFF2-40B4-BE49-F238E27FC236}">
                <a16:creationId xmlns:a16="http://schemas.microsoft.com/office/drawing/2014/main" id="{73A13EE5-55E3-4326-9ED2-F356E69B0C1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59" y="42924"/>
            <a:ext cx="2743200" cy="1828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1C7A32D-B6B0-40B4-9E2D-712C4DA8C99E}"/>
              </a:ext>
            </a:extLst>
          </p:cNvPr>
          <p:cNvSpPr/>
          <p:nvPr/>
        </p:nvSpPr>
        <p:spPr>
          <a:xfrm>
            <a:off x="880295" y="0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997D28-45B1-41FA-8FCA-260BF51F7EDC}"/>
              </a:ext>
            </a:extLst>
          </p:cNvPr>
          <p:cNvSpPr/>
          <p:nvPr/>
        </p:nvSpPr>
        <p:spPr>
          <a:xfrm>
            <a:off x="3641740" y="14631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2B4456-3C25-40C0-935C-12B2C4B196D4}"/>
              </a:ext>
            </a:extLst>
          </p:cNvPr>
          <p:cNvSpPr/>
          <p:nvPr/>
        </p:nvSpPr>
        <p:spPr>
          <a:xfrm>
            <a:off x="6495858" y="22186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4050BB-C6B9-4742-87EF-B28A83CA643C}"/>
              </a:ext>
            </a:extLst>
          </p:cNvPr>
          <p:cNvSpPr/>
          <p:nvPr/>
        </p:nvSpPr>
        <p:spPr>
          <a:xfrm>
            <a:off x="838108" y="2090725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38C2EE-FFB5-4E09-890A-6181CB9F7B20}"/>
              </a:ext>
            </a:extLst>
          </p:cNvPr>
          <p:cNvSpPr/>
          <p:nvPr/>
        </p:nvSpPr>
        <p:spPr>
          <a:xfrm>
            <a:off x="3623495" y="2090724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6EB4DBC-A06E-4083-9C7C-1859C00DD2DD}"/>
              </a:ext>
            </a:extLst>
          </p:cNvPr>
          <p:cNvSpPr/>
          <p:nvPr/>
        </p:nvSpPr>
        <p:spPr>
          <a:xfrm>
            <a:off x="6461827" y="2060275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1EB1F09-C586-4A26-8835-ADFC2A5D8C44}"/>
              </a:ext>
            </a:extLst>
          </p:cNvPr>
          <p:cNvSpPr/>
          <p:nvPr/>
        </p:nvSpPr>
        <p:spPr>
          <a:xfrm>
            <a:off x="898350" y="4178754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1E54899-333F-4E5E-92B8-0B4DCEF9F545}"/>
              </a:ext>
            </a:extLst>
          </p:cNvPr>
          <p:cNvSpPr/>
          <p:nvPr/>
        </p:nvSpPr>
        <p:spPr>
          <a:xfrm>
            <a:off x="3720475" y="4193521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F048FB5-80DC-4B58-8369-4B6CBEB4DE28}"/>
              </a:ext>
            </a:extLst>
          </p:cNvPr>
          <p:cNvSpPr/>
          <p:nvPr/>
        </p:nvSpPr>
        <p:spPr>
          <a:xfrm>
            <a:off x="6393289" y="4204382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5BD0C57-CF28-4847-B2F8-C3337F19C59C}"/>
              </a:ext>
            </a:extLst>
          </p:cNvPr>
          <p:cNvSpPr/>
          <p:nvPr/>
        </p:nvSpPr>
        <p:spPr>
          <a:xfrm>
            <a:off x="838107" y="6382088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F1E7487-3E65-46F3-BDE4-D803B0833C9D}"/>
              </a:ext>
            </a:extLst>
          </p:cNvPr>
          <p:cNvSpPr/>
          <p:nvPr/>
        </p:nvSpPr>
        <p:spPr>
          <a:xfrm>
            <a:off x="3504793" y="6302369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3082143-D2BF-471C-AF47-275AA2535083}"/>
              </a:ext>
            </a:extLst>
          </p:cNvPr>
          <p:cNvSpPr/>
          <p:nvPr/>
        </p:nvSpPr>
        <p:spPr>
          <a:xfrm>
            <a:off x="6424041" y="6361592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F95834-5C83-43E2-89CF-94A4530A289D}"/>
              </a:ext>
            </a:extLst>
          </p:cNvPr>
          <p:cNvSpPr/>
          <p:nvPr/>
        </p:nvSpPr>
        <p:spPr>
          <a:xfrm>
            <a:off x="1049379" y="8480202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9205E9B-59DC-4205-96A2-BDFAE9BB89A0}"/>
              </a:ext>
            </a:extLst>
          </p:cNvPr>
          <p:cNvSpPr/>
          <p:nvPr/>
        </p:nvSpPr>
        <p:spPr>
          <a:xfrm>
            <a:off x="3792579" y="8457122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1E3D5E-C2EC-4B6C-A5D5-6E26D19EF859}"/>
              </a:ext>
            </a:extLst>
          </p:cNvPr>
          <p:cNvSpPr/>
          <p:nvPr/>
        </p:nvSpPr>
        <p:spPr>
          <a:xfrm>
            <a:off x="6534586" y="8438786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8BEC690-ACFA-4CF4-AA54-72478EC2F28C}"/>
              </a:ext>
            </a:extLst>
          </p:cNvPr>
          <p:cNvSpPr/>
          <p:nvPr/>
        </p:nvSpPr>
        <p:spPr>
          <a:xfrm>
            <a:off x="872138" y="10623498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3D02C61-0203-4ED7-9074-00719D6084E4}"/>
              </a:ext>
            </a:extLst>
          </p:cNvPr>
          <p:cNvSpPr/>
          <p:nvPr/>
        </p:nvSpPr>
        <p:spPr>
          <a:xfrm>
            <a:off x="3712650" y="10623498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F6A7D3B-F48A-4B18-95A8-D585ACCE911C}"/>
              </a:ext>
            </a:extLst>
          </p:cNvPr>
          <p:cNvSpPr/>
          <p:nvPr/>
        </p:nvSpPr>
        <p:spPr>
          <a:xfrm>
            <a:off x="6562106" y="10623498"/>
            <a:ext cx="998921" cy="23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EE94FB6-4EBD-4941-990E-3028C0191457}"/>
              </a:ext>
            </a:extLst>
          </p:cNvPr>
          <p:cNvSpPr txBox="1"/>
          <p:nvPr/>
        </p:nvSpPr>
        <p:spPr>
          <a:xfrm>
            <a:off x="682412" y="2005819"/>
            <a:ext cx="748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                                                b                                               c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表&#10;&#10;中度可信度描述已自动生成">
            <a:extLst>
              <a:ext uri="{FF2B5EF4-FFF2-40B4-BE49-F238E27FC236}">
                <a16:creationId xmlns:a16="http://schemas.microsoft.com/office/drawing/2014/main" id="{5234AC3A-0CAA-4569-B0DD-9A2786F67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1104"/>
            <a:ext cx="2811860" cy="1496881"/>
          </a:xfrm>
          <a:prstGeom prst="rect">
            <a:avLst/>
          </a:prstGeom>
        </p:spPr>
      </p:pic>
      <p:pic>
        <p:nvPicPr>
          <p:cNvPr id="8" name="图片 7" descr="图表&#10;&#10;中度可信度描述已自动生成">
            <a:extLst>
              <a:ext uri="{FF2B5EF4-FFF2-40B4-BE49-F238E27FC236}">
                <a16:creationId xmlns:a16="http://schemas.microsoft.com/office/drawing/2014/main" id="{3EF7B240-3D46-4CD1-B377-5C92E330A6F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10" y="354187"/>
            <a:ext cx="2816352" cy="1484768"/>
          </a:xfrm>
          <a:prstGeom prst="rect">
            <a:avLst/>
          </a:prstGeom>
        </p:spPr>
      </p:pic>
      <p:pic>
        <p:nvPicPr>
          <p:cNvPr id="12" name="图片 11" descr="图表&#10;&#10;中度可信度描述已自动生成">
            <a:extLst>
              <a:ext uri="{FF2B5EF4-FFF2-40B4-BE49-F238E27FC236}">
                <a16:creationId xmlns:a16="http://schemas.microsoft.com/office/drawing/2014/main" id="{5F0A9730-5AC4-42E5-8F39-2050EA3BAD6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90" y="358381"/>
            <a:ext cx="2816352" cy="1499616"/>
          </a:xfrm>
          <a:prstGeom prst="rect">
            <a:avLst/>
          </a:prstGeom>
        </p:spPr>
      </p:pic>
      <p:pic>
        <p:nvPicPr>
          <p:cNvPr id="16" name="图片 15" descr="图表&#10;&#10;中度可信度描述已自动生成">
            <a:extLst>
              <a:ext uri="{FF2B5EF4-FFF2-40B4-BE49-F238E27FC236}">
                <a16:creationId xmlns:a16="http://schemas.microsoft.com/office/drawing/2014/main" id="{927CC8E5-681B-491F-A1DE-6D20FF264DE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" y="2413018"/>
            <a:ext cx="2816352" cy="1499616"/>
          </a:xfrm>
          <a:prstGeom prst="rect">
            <a:avLst/>
          </a:prstGeom>
        </p:spPr>
      </p:pic>
      <p:pic>
        <p:nvPicPr>
          <p:cNvPr id="21" name="图片 20" descr="图表&#10;&#10;低可信度描述已自动生成">
            <a:extLst>
              <a:ext uri="{FF2B5EF4-FFF2-40B4-BE49-F238E27FC236}">
                <a16:creationId xmlns:a16="http://schemas.microsoft.com/office/drawing/2014/main" id="{8C3CEEEC-281F-4FBD-AE8D-5077C08AD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45" y="2438549"/>
            <a:ext cx="2816352" cy="1429089"/>
          </a:xfrm>
          <a:prstGeom prst="rect">
            <a:avLst/>
          </a:prstGeom>
        </p:spPr>
      </p:pic>
      <p:pic>
        <p:nvPicPr>
          <p:cNvPr id="25" name="图片 24" descr="图表&#10;&#10;低可信度描述已自动生成">
            <a:extLst>
              <a:ext uri="{FF2B5EF4-FFF2-40B4-BE49-F238E27FC236}">
                <a16:creationId xmlns:a16="http://schemas.microsoft.com/office/drawing/2014/main" id="{A40DE613-0843-4CBB-9144-B78B3CBF0DC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90" y="2431058"/>
            <a:ext cx="2816352" cy="1499616"/>
          </a:xfrm>
          <a:prstGeom prst="rect">
            <a:avLst/>
          </a:prstGeom>
        </p:spPr>
      </p:pic>
      <p:pic>
        <p:nvPicPr>
          <p:cNvPr id="29" name="图片 28" descr="图表&#10;&#10;低可信度描述已自动生成">
            <a:extLst>
              <a:ext uri="{FF2B5EF4-FFF2-40B4-BE49-F238E27FC236}">
                <a16:creationId xmlns:a16="http://schemas.microsoft.com/office/drawing/2014/main" id="{2057BBD1-A245-4214-923A-70B441A4F5E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" y="4438667"/>
            <a:ext cx="2816352" cy="1499616"/>
          </a:xfrm>
          <a:prstGeom prst="rect">
            <a:avLst/>
          </a:prstGeom>
        </p:spPr>
      </p:pic>
      <p:pic>
        <p:nvPicPr>
          <p:cNvPr id="60" name="图片 59" descr="图片包含 图表&#10;&#10;描述已自动生成">
            <a:extLst>
              <a:ext uri="{FF2B5EF4-FFF2-40B4-BE49-F238E27FC236}">
                <a16:creationId xmlns:a16="http://schemas.microsoft.com/office/drawing/2014/main" id="{2B46737C-F2B3-442E-9EFB-6DFBEA37F47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43" y="4507357"/>
            <a:ext cx="2816352" cy="1499616"/>
          </a:xfrm>
          <a:prstGeom prst="rect">
            <a:avLst/>
          </a:prstGeom>
        </p:spPr>
      </p:pic>
      <p:pic>
        <p:nvPicPr>
          <p:cNvPr id="62" name="图片 61" descr="图表&#10;&#10;中度可信度描述已自动生成">
            <a:extLst>
              <a:ext uri="{FF2B5EF4-FFF2-40B4-BE49-F238E27FC236}">
                <a16:creationId xmlns:a16="http://schemas.microsoft.com/office/drawing/2014/main" id="{4E49F65B-F1D2-4AA8-B125-02D72B1F0FA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10" y="4566533"/>
            <a:ext cx="2816352" cy="1499616"/>
          </a:xfrm>
          <a:prstGeom prst="rect">
            <a:avLst/>
          </a:prstGeom>
        </p:spPr>
      </p:pic>
      <p:pic>
        <p:nvPicPr>
          <p:cNvPr id="64" name="图片 63" descr="图表&#10;&#10;中度可信度描述已自动生成">
            <a:extLst>
              <a:ext uri="{FF2B5EF4-FFF2-40B4-BE49-F238E27FC236}">
                <a16:creationId xmlns:a16="http://schemas.microsoft.com/office/drawing/2014/main" id="{4CD9A535-8C0A-48BF-8AB8-C77DB562904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" y="6499928"/>
            <a:ext cx="2816352" cy="1499616"/>
          </a:xfrm>
          <a:prstGeom prst="rect">
            <a:avLst/>
          </a:prstGeom>
        </p:spPr>
      </p:pic>
      <p:pic>
        <p:nvPicPr>
          <p:cNvPr id="66" name="图片 65" descr="图表&#10;&#10;描述已自动生成">
            <a:extLst>
              <a:ext uri="{FF2B5EF4-FFF2-40B4-BE49-F238E27FC236}">
                <a16:creationId xmlns:a16="http://schemas.microsoft.com/office/drawing/2014/main" id="{F41E72D7-3493-4B28-B840-ADD0CCF1EBD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80" y="6552706"/>
            <a:ext cx="2816352" cy="1499616"/>
          </a:xfrm>
          <a:prstGeom prst="rect">
            <a:avLst/>
          </a:prstGeom>
        </p:spPr>
      </p:pic>
      <p:pic>
        <p:nvPicPr>
          <p:cNvPr id="68" name="图片 67" descr="图表&#10;&#10;描述已自动生成">
            <a:extLst>
              <a:ext uri="{FF2B5EF4-FFF2-40B4-BE49-F238E27FC236}">
                <a16:creationId xmlns:a16="http://schemas.microsoft.com/office/drawing/2014/main" id="{7E331200-2D66-497D-B42A-9441512E1BA0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32" y="6565860"/>
            <a:ext cx="2816352" cy="1499616"/>
          </a:xfrm>
          <a:prstGeom prst="rect">
            <a:avLst/>
          </a:prstGeom>
        </p:spPr>
      </p:pic>
      <p:pic>
        <p:nvPicPr>
          <p:cNvPr id="70" name="图片 69" descr="图片包含 图表&#10;&#10;描述已自动生成">
            <a:extLst>
              <a:ext uri="{FF2B5EF4-FFF2-40B4-BE49-F238E27FC236}">
                <a16:creationId xmlns:a16="http://schemas.microsoft.com/office/drawing/2014/main" id="{5B5FC66E-8C02-43D7-A904-D5D03EAADA7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" y="8767891"/>
            <a:ext cx="2816352" cy="1499616"/>
          </a:xfrm>
          <a:prstGeom prst="rect">
            <a:avLst/>
          </a:prstGeom>
        </p:spPr>
      </p:pic>
      <p:pic>
        <p:nvPicPr>
          <p:cNvPr id="72" name="图片 71" descr="图表&#10;&#10;描述已自动生成">
            <a:extLst>
              <a:ext uri="{FF2B5EF4-FFF2-40B4-BE49-F238E27FC236}">
                <a16:creationId xmlns:a16="http://schemas.microsoft.com/office/drawing/2014/main" id="{B5CA0713-6786-401A-89BB-77C3B52DFBFE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80" y="8767891"/>
            <a:ext cx="2816352" cy="1499616"/>
          </a:xfrm>
          <a:prstGeom prst="rect">
            <a:avLst/>
          </a:prstGeom>
        </p:spPr>
      </p:pic>
      <p:pic>
        <p:nvPicPr>
          <p:cNvPr id="74" name="图片 73" descr="图片包含 图表&#10;&#10;描述已自动生成">
            <a:extLst>
              <a:ext uri="{FF2B5EF4-FFF2-40B4-BE49-F238E27FC236}">
                <a16:creationId xmlns:a16="http://schemas.microsoft.com/office/drawing/2014/main" id="{795FFFDE-28DA-414A-AE43-334DE8CC51A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99" y="8784420"/>
            <a:ext cx="2816352" cy="1499616"/>
          </a:xfrm>
          <a:prstGeom prst="rect">
            <a:avLst/>
          </a:prstGeom>
        </p:spPr>
      </p:pic>
      <p:pic>
        <p:nvPicPr>
          <p:cNvPr id="76" name="图片 75" descr="图片包含 图表&#10;&#10;描述已自动生成">
            <a:extLst>
              <a:ext uri="{FF2B5EF4-FFF2-40B4-BE49-F238E27FC236}">
                <a16:creationId xmlns:a16="http://schemas.microsoft.com/office/drawing/2014/main" id="{5C400895-2993-45DB-94A5-67E2613DA73D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" y="10819941"/>
            <a:ext cx="2816352" cy="1499616"/>
          </a:xfrm>
          <a:prstGeom prst="rect">
            <a:avLst/>
          </a:prstGeom>
        </p:spPr>
      </p:pic>
      <p:pic>
        <p:nvPicPr>
          <p:cNvPr id="78" name="图片 77" descr="图片包含 图表&#10;&#10;描述已自动生成">
            <a:extLst>
              <a:ext uri="{FF2B5EF4-FFF2-40B4-BE49-F238E27FC236}">
                <a16:creationId xmlns:a16="http://schemas.microsoft.com/office/drawing/2014/main" id="{75535D10-4696-4CFB-9E4E-880BAF7BC322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63" y="10858892"/>
            <a:ext cx="2816352" cy="1499616"/>
          </a:xfrm>
          <a:prstGeom prst="rect">
            <a:avLst/>
          </a:prstGeom>
        </p:spPr>
      </p:pic>
      <p:pic>
        <p:nvPicPr>
          <p:cNvPr id="80" name="图片 79" descr="图片包含 图表&#10;&#10;描述已自动生成">
            <a:extLst>
              <a:ext uri="{FF2B5EF4-FFF2-40B4-BE49-F238E27FC236}">
                <a16:creationId xmlns:a16="http://schemas.microsoft.com/office/drawing/2014/main" id="{4EABBDBA-C8AD-408D-81EA-A679170A8325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15" y="10858892"/>
            <a:ext cx="2816352" cy="149961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8EA6BC57-4A58-49C0-970A-A6711A5D7621}"/>
              </a:ext>
            </a:extLst>
          </p:cNvPr>
          <p:cNvSpPr txBox="1"/>
          <p:nvPr/>
        </p:nvSpPr>
        <p:spPr>
          <a:xfrm>
            <a:off x="993421" y="4055330"/>
            <a:ext cx="7101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                                                e                                               f                  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9A08692-A566-4B54-B25B-3DF755901496}"/>
              </a:ext>
            </a:extLst>
          </p:cNvPr>
          <p:cNvSpPr txBox="1"/>
          <p:nvPr/>
        </p:nvSpPr>
        <p:spPr>
          <a:xfrm>
            <a:off x="1049379" y="6143807"/>
            <a:ext cx="6989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                                                h                          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4B5D185-B6A2-4EC2-AD5D-82BCCFCAE2D1}"/>
              </a:ext>
            </a:extLst>
          </p:cNvPr>
          <p:cNvSpPr txBox="1"/>
          <p:nvPr/>
        </p:nvSpPr>
        <p:spPr>
          <a:xfrm>
            <a:off x="1138238" y="8222695"/>
            <a:ext cx="7669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                                              k                                               l 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CB24D2C-1B69-4DB6-95E7-284E95473BFA}"/>
              </a:ext>
            </a:extLst>
          </p:cNvPr>
          <p:cNvSpPr txBox="1"/>
          <p:nvPr/>
        </p:nvSpPr>
        <p:spPr>
          <a:xfrm>
            <a:off x="1138238" y="10424398"/>
            <a:ext cx="785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                                               n                                             o 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580D947-7D86-44CB-A733-4C2C88E13015}"/>
              </a:ext>
            </a:extLst>
          </p:cNvPr>
          <p:cNvSpPr txBox="1"/>
          <p:nvPr/>
        </p:nvSpPr>
        <p:spPr>
          <a:xfrm>
            <a:off x="1118221" y="12372513"/>
            <a:ext cx="734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                               q                                               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2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1EBEAF-7922-40FC-A27F-BEAE7865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" y="123825"/>
            <a:ext cx="7807326" cy="1024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4617CD-374D-4CCA-B6E0-83336854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10069556"/>
            <a:ext cx="4690269" cy="28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22</Words>
  <Application>Microsoft Office PowerPoint</Application>
  <PresentationFormat>自定义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Li</dc:creator>
  <cp:lastModifiedBy>Q</cp:lastModifiedBy>
  <cp:revision>22</cp:revision>
  <dcterms:created xsi:type="dcterms:W3CDTF">2020-10-09T03:59:01Z</dcterms:created>
  <dcterms:modified xsi:type="dcterms:W3CDTF">2021-03-15T05:50:11Z</dcterms:modified>
</cp:coreProperties>
</file>