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14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10363200" cy="35018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242845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7C4-246B-40FB-B748-A28D5C01581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AD36-6F57-4CE0-8DA7-8AB6E8B82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4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7C4-246B-40FB-B748-A28D5C01581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AD36-6F57-4CE0-8DA7-8AB6E8B82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7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5517"/>
            <a:ext cx="2628900" cy="85240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5517"/>
            <a:ext cx="7734300" cy="85240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7C4-246B-40FB-B748-A28D5C01581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AD36-6F57-4CE0-8DA7-8AB6E8B82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7C4-246B-40FB-B748-A28D5C01581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AD36-6F57-4CE0-8DA7-8AB6E8B82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6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07618"/>
            <a:ext cx="10515600" cy="418401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31215"/>
            <a:ext cx="10515600" cy="22002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7C4-246B-40FB-B748-A28D5C01581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AD36-6F57-4CE0-8DA7-8AB6E8B82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1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77584"/>
            <a:ext cx="5181600" cy="6381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77584"/>
            <a:ext cx="5181600" cy="6381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7C4-246B-40FB-B748-A28D5C01581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AD36-6F57-4CE0-8DA7-8AB6E8B82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4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5519"/>
            <a:ext cx="10515600" cy="19441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65706"/>
            <a:ext cx="5157787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74110"/>
            <a:ext cx="5157787" cy="54040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65706"/>
            <a:ext cx="5183188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74110"/>
            <a:ext cx="5183188" cy="54040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7C4-246B-40FB-B748-A28D5C01581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AD36-6F57-4CE0-8DA7-8AB6E8B82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3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7C4-246B-40FB-B748-A28D5C01581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AD36-6F57-4CE0-8DA7-8AB6E8B82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8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7C4-246B-40FB-B748-A28D5C01581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AD36-6F57-4CE0-8DA7-8AB6E8B82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8226"/>
            <a:ext cx="6172200" cy="71479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7C4-246B-40FB-B748-A28D5C01581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AD36-6F57-4CE0-8DA7-8AB6E8B82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8226"/>
            <a:ext cx="6172200" cy="71479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7C4-246B-40FB-B748-A28D5C01581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AD36-6F57-4CE0-8DA7-8AB6E8B82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5519"/>
            <a:ext cx="105156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77584"/>
            <a:ext cx="105156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407C4-246B-40FB-B748-A28D5C01581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22649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AD36-6F57-4CE0-8DA7-8AB6E8B82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3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表&#10;&#10;描述已自动生成">
            <a:extLst>
              <a:ext uri="{FF2B5EF4-FFF2-40B4-BE49-F238E27FC236}">
                <a16:creationId xmlns:a16="http://schemas.microsoft.com/office/drawing/2014/main" id="{51CED877-42CC-4BD2-A3CA-DC8DCE7BA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10" y="742012"/>
            <a:ext cx="9310455" cy="45424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E90F1F-6ABF-4A24-8512-91074483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67" y="5343513"/>
            <a:ext cx="9399372" cy="1643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805657-931F-4070-B1CA-9E931136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466" y="7045635"/>
            <a:ext cx="9399371" cy="16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3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</dc:creator>
  <cp:lastModifiedBy>Q</cp:lastModifiedBy>
  <cp:revision>8</cp:revision>
  <dcterms:created xsi:type="dcterms:W3CDTF">2021-02-05T08:46:45Z</dcterms:created>
  <dcterms:modified xsi:type="dcterms:W3CDTF">2021-03-15T05:01:23Z</dcterms:modified>
</cp:coreProperties>
</file>