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5448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26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244726"/>
            <a:ext cx="13213080" cy="4775200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7204076"/>
            <a:ext cx="11658600" cy="3311524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B35B-A9DF-4DBE-B6BE-5E7786083C6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E358-9CEF-4DDB-9657-8D514DC61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7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B35B-A9DF-4DBE-B6BE-5E7786083C6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E358-9CEF-4DDB-9657-8D514DC61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730250"/>
            <a:ext cx="3351848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730250"/>
            <a:ext cx="9861233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B35B-A9DF-4DBE-B6BE-5E7786083C6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E358-9CEF-4DDB-9657-8D514DC61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1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B35B-A9DF-4DBE-B6BE-5E7786083C6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E358-9CEF-4DDB-9657-8D514DC61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0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3419479"/>
            <a:ext cx="13407390" cy="5705474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9178929"/>
            <a:ext cx="13407390" cy="3000374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B35B-A9DF-4DBE-B6BE-5E7786083C6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E358-9CEF-4DDB-9657-8D514DC61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5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3651250"/>
            <a:ext cx="660654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3651250"/>
            <a:ext cx="6606540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B35B-A9DF-4DBE-B6BE-5E7786083C6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E358-9CEF-4DDB-9657-8D514DC61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0253"/>
            <a:ext cx="1340739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3362326"/>
            <a:ext cx="6576178" cy="1647824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5010150"/>
            <a:ext cx="6576178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3362326"/>
            <a:ext cx="6608565" cy="1647824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5010150"/>
            <a:ext cx="6608565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B35B-A9DF-4DBE-B6BE-5E7786083C6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E358-9CEF-4DDB-9657-8D514DC61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4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B35B-A9DF-4DBE-B6BE-5E7786083C6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E358-9CEF-4DDB-9657-8D514DC61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1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B35B-A9DF-4DBE-B6BE-5E7786083C6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E358-9CEF-4DDB-9657-8D514DC61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91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914400"/>
            <a:ext cx="5013603" cy="32004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974853"/>
            <a:ext cx="7869555" cy="9747250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114800"/>
            <a:ext cx="5013603" cy="7623176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B35B-A9DF-4DBE-B6BE-5E7786083C6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E358-9CEF-4DDB-9657-8D514DC61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63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914400"/>
            <a:ext cx="5013603" cy="32004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974853"/>
            <a:ext cx="7869555" cy="9747250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114800"/>
            <a:ext cx="5013603" cy="7623176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B35B-A9DF-4DBE-B6BE-5E7786083C6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E358-9CEF-4DDB-9657-8D514DC61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4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730253"/>
            <a:ext cx="1340739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3651250"/>
            <a:ext cx="1340739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2712703"/>
            <a:ext cx="34975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3B35B-A9DF-4DBE-B6BE-5E7786083C6D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2712703"/>
            <a:ext cx="524637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2712703"/>
            <a:ext cx="34975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CE358-9CEF-4DDB-9657-8D514DC61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9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4910BD7-830E-4BAB-87CC-F02E9CA3533A}"/>
              </a:ext>
            </a:extLst>
          </p:cNvPr>
          <p:cNvSpPr txBox="1"/>
          <p:nvPr/>
        </p:nvSpPr>
        <p:spPr>
          <a:xfrm>
            <a:off x="3499911" y="11464142"/>
            <a:ext cx="9793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                                                                        (b)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     (d)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9E00CBA-8D5E-4D27-A853-BD5D76A6F7FA}"/>
              </a:ext>
            </a:extLst>
          </p:cNvPr>
          <p:cNvSpPr txBox="1"/>
          <p:nvPr/>
        </p:nvSpPr>
        <p:spPr>
          <a:xfrm>
            <a:off x="17084348" y="2562287"/>
            <a:ext cx="2829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Fibrosis detected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DF81F1B-1A80-4C2C-9C54-B8007B567D07}"/>
              </a:ext>
            </a:extLst>
          </p:cNvPr>
          <p:cNvSpPr txBox="1"/>
          <p:nvPr/>
        </p:nvSpPr>
        <p:spPr>
          <a:xfrm>
            <a:off x="17217291" y="1558407"/>
            <a:ext cx="26966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Cross-section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485D767-6BC2-4F7A-9228-BF4A5502F226}"/>
              </a:ext>
            </a:extLst>
          </p:cNvPr>
          <p:cNvSpPr txBox="1"/>
          <p:nvPr/>
        </p:nvSpPr>
        <p:spPr>
          <a:xfrm>
            <a:off x="17407362" y="554527"/>
            <a:ext cx="2316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3D volume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28DEBE-08B3-4D58-8A50-D64F80726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4" y="1125397"/>
            <a:ext cx="7006186" cy="1031269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8F14AE8-5744-4630-BC02-702DE387D936}"/>
              </a:ext>
            </a:extLst>
          </p:cNvPr>
          <p:cNvSpPr/>
          <p:nvPr/>
        </p:nvSpPr>
        <p:spPr>
          <a:xfrm>
            <a:off x="7320169" y="1162138"/>
            <a:ext cx="4202643" cy="10239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70E1246-857F-4894-998E-CED5322E6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157" y="1398061"/>
            <a:ext cx="4109655" cy="2728562"/>
          </a:xfrm>
          <a:prstGeom prst="rect">
            <a:avLst/>
          </a:prstGeom>
        </p:spPr>
      </p:pic>
      <p:pic>
        <p:nvPicPr>
          <p:cNvPr id="25" name="图片 24" descr="图表&#10;&#10;描述已自动生成">
            <a:extLst>
              <a:ext uri="{FF2B5EF4-FFF2-40B4-BE49-F238E27FC236}">
                <a16:creationId xmlns:a16="http://schemas.microsoft.com/office/drawing/2014/main" id="{9E957BF4-F5A5-4335-8899-A3EC61998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959" y="4480121"/>
            <a:ext cx="3979061" cy="3107656"/>
          </a:xfrm>
          <a:prstGeom prst="rect">
            <a:avLst/>
          </a:prstGeom>
        </p:spPr>
      </p:pic>
      <p:pic>
        <p:nvPicPr>
          <p:cNvPr id="26" name="图片 25" descr="图表&#10;&#10;描述已自动生成">
            <a:extLst>
              <a:ext uri="{FF2B5EF4-FFF2-40B4-BE49-F238E27FC236}">
                <a16:creationId xmlns:a16="http://schemas.microsoft.com/office/drawing/2014/main" id="{20CACE55-F778-486F-AC8B-8D07BD2E3A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453" y="8220209"/>
            <a:ext cx="3979062" cy="272491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57C08603-90A0-44D0-9F49-804747C14956}"/>
              </a:ext>
            </a:extLst>
          </p:cNvPr>
          <p:cNvSpPr/>
          <p:nvPr/>
        </p:nvSpPr>
        <p:spPr>
          <a:xfrm>
            <a:off x="11679370" y="1162137"/>
            <a:ext cx="730784" cy="10239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A0C33E1-E521-41D2-BAE1-81D00BC14F00}"/>
              </a:ext>
            </a:extLst>
          </p:cNvPr>
          <p:cNvSpPr/>
          <p:nvPr/>
        </p:nvSpPr>
        <p:spPr>
          <a:xfrm>
            <a:off x="12537637" y="1162136"/>
            <a:ext cx="730784" cy="10239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61084B17-DF93-442D-A963-D014BD5E1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688732" y="2539423"/>
            <a:ext cx="2728562" cy="44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CE5E20E-51D4-436B-802D-2BDAD4B7A10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692399" y="5812871"/>
            <a:ext cx="2724912" cy="442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A73F4FE-55BB-40D6-BC58-B30E1300DB0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663853" y="9179420"/>
            <a:ext cx="2724912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3FEF5889-7B4C-4BF5-AB34-9A0C06C8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552835" y="2539421"/>
            <a:ext cx="2728562" cy="44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E46C9EE8-9D92-4D08-930A-8DCD3DF80B3C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556500" y="5812868"/>
            <a:ext cx="2724912" cy="442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DE8A3149-4AC2-4F7C-A1B6-FC047A92AE89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551195" y="9242216"/>
            <a:ext cx="2724912" cy="438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56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11139</TotalTime>
  <Words>17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</dc:creator>
  <cp:lastModifiedBy>Q</cp:lastModifiedBy>
  <cp:revision>20</cp:revision>
  <dcterms:created xsi:type="dcterms:W3CDTF">2021-01-28T07:06:17Z</dcterms:created>
  <dcterms:modified xsi:type="dcterms:W3CDTF">2021-03-15T05:36:09Z</dcterms:modified>
</cp:coreProperties>
</file>