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</p:sldIdLst>
  <p:sldSz cx="13716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FC"/>
    <a:srgbClr val="00B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E7230-8061-4A5D-9B7F-0536F938E3C9}" v="19" dt="2020-12-16T06:25:3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511553"/>
            <a:ext cx="11658600" cy="3215522"/>
          </a:xfrm>
        </p:spPr>
        <p:txBody>
          <a:bodyPr anchor="b"/>
          <a:lstStyle>
            <a:lvl1pPr algn="ctr">
              <a:defRPr sz="80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51078"/>
            <a:ext cx="10287000" cy="2229913"/>
          </a:xfrm>
        </p:spPr>
        <p:txBody>
          <a:bodyPr/>
          <a:lstStyle>
            <a:lvl1pPr marL="0" indent="0" algn="ctr">
              <a:buNone/>
              <a:defRPr sz="3232"/>
            </a:lvl1pPr>
            <a:lvl2pPr marL="615757" indent="0" algn="ctr">
              <a:buNone/>
              <a:defRPr sz="2694"/>
            </a:lvl2pPr>
            <a:lvl3pPr marL="1231514" indent="0" algn="ctr">
              <a:buNone/>
              <a:defRPr sz="2424"/>
            </a:lvl3pPr>
            <a:lvl4pPr marL="1847271" indent="0" algn="ctr">
              <a:buNone/>
              <a:defRPr sz="2155"/>
            </a:lvl4pPr>
            <a:lvl5pPr marL="2463028" indent="0" algn="ctr">
              <a:buNone/>
              <a:defRPr sz="2155"/>
            </a:lvl5pPr>
            <a:lvl6pPr marL="3078785" indent="0" algn="ctr">
              <a:buNone/>
              <a:defRPr sz="2155"/>
            </a:lvl6pPr>
            <a:lvl7pPr marL="3694542" indent="0" algn="ctr">
              <a:buNone/>
              <a:defRPr sz="2155"/>
            </a:lvl7pPr>
            <a:lvl8pPr marL="4310299" indent="0" algn="ctr">
              <a:buNone/>
              <a:defRPr sz="2155"/>
            </a:lvl8pPr>
            <a:lvl9pPr marL="4926056" indent="0" algn="ctr">
              <a:buNone/>
              <a:defRPr sz="21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91735"/>
            <a:ext cx="2957513" cy="78271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91735"/>
            <a:ext cx="8701088" cy="78271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302607"/>
            <a:ext cx="11830050" cy="3841950"/>
          </a:xfrm>
        </p:spPr>
        <p:txBody>
          <a:bodyPr anchor="b"/>
          <a:lstStyle>
            <a:lvl1pPr>
              <a:defRPr sz="80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80904"/>
            <a:ext cx="11830050" cy="2020391"/>
          </a:xfrm>
        </p:spPr>
        <p:txBody>
          <a:bodyPr/>
          <a:lstStyle>
            <a:lvl1pPr marL="0" indent="0">
              <a:buNone/>
              <a:defRPr sz="3232">
                <a:solidFill>
                  <a:schemeClr val="tx1"/>
                </a:solidFill>
              </a:defRPr>
            </a:lvl1pPr>
            <a:lvl2pPr marL="615757" indent="0">
              <a:buNone/>
              <a:defRPr sz="2694">
                <a:solidFill>
                  <a:schemeClr val="tx1">
                    <a:tint val="75000"/>
                  </a:schemeClr>
                </a:solidFill>
              </a:defRPr>
            </a:lvl2pPr>
            <a:lvl3pPr marL="123151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3pPr>
            <a:lvl4pPr marL="1847271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4pPr>
            <a:lvl5pPr marL="2463028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5pPr>
            <a:lvl6pPr marL="3078785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6pPr>
            <a:lvl7pPr marL="3694542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7pPr>
            <a:lvl8pPr marL="4310299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8pPr>
            <a:lvl9pPr marL="4926056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58677"/>
            <a:ext cx="5829300" cy="5860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58677"/>
            <a:ext cx="5829300" cy="5860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91738"/>
            <a:ext cx="11830050" cy="17852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64122"/>
            <a:ext cx="5802510" cy="110961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757" indent="0">
              <a:buNone/>
              <a:defRPr sz="2694" b="1"/>
            </a:lvl2pPr>
            <a:lvl3pPr marL="1231514" indent="0">
              <a:buNone/>
              <a:defRPr sz="2424" b="1"/>
            </a:lvl3pPr>
            <a:lvl4pPr marL="1847271" indent="0">
              <a:buNone/>
              <a:defRPr sz="2155" b="1"/>
            </a:lvl4pPr>
            <a:lvl5pPr marL="2463028" indent="0">
              <a:buNone/>
              <a:defRPr sz="2155" b="1"/>
            </a:lvl5pPr>
            <a:lvl6pPr marL="3078785" indent="0">
              <a:buNone/>
              <a:defRPr sz="2155" b="1"/>
            </a:lvl6pPr>
            <a:lvl7pPr marL="3694542" indent="0">
              <a:buNone/>
              <a:defRPr sz="2155" b="1"/>
            </a:lvl7pPr>
            <a:lvl8pPr marL="4310299" indent="0">
              <a:buNone/>
              <a:defRPr sz="2155" b="1"/>
            </a:lvl8pPr>
            <a:lvl9pPr marL="4926056" indent="0">
              <a:buNone/>
              <a:defRPr sz="21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73733"/>
            <a:ext cx="5802510" cy="49622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64122"/>
            <a:ext cx="5831087" cy="110961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757" indent="0">
              <a:buNone/>
              <a:defRPr sz="2694" b="1"/>
            </a:lvl2pPr>
            <a:lvl3pPr marL="1231514" indent="0">
              <a:buNone/>
              <a:defRPr sz="2424" b="1"/>
            </a:lvl3pPr>
            <a:lvl4pPr marL="1847271" indent="0">
              <a:buNone/>
              <a:defRPr sz="2155" b="1"/>
            </a:lvl4pPr>
            <a:lvl5pPr marL="2463028" indent="0">
              <a:buNone/>
              <a:defRPr sz="2155" b="1"/>
            </a:lvl5pPr>
            <a:lvl6pPr marL="3078785" indent="0">
              <a:buNone/>
              <a:defRPr sz="2155" b="1"/>
            </a:lvl6pPr>
            <a:lvl7pPr marL="3694542" indent="0">
              <a:buNone/>
              <a:defRPr sz="2155" b="1"/>
            </a:lvl7pPr>
            <a:lvl8pPr marL="4310299" indent="0">
              <a:buNone/>
              <a:defRPr sz="2155" b="1"/>
            </a:lvl8pPr>
            <a:lvl9pPr marL="4926056" indent="0">
              <a:buNone/>
              <a:defRPr sz="21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73733"/>
            <a:ext cx="5831087" cy="49622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15738"/>
            <a:ext cx="4423767" cy="2155084"/>
          </a:xfrm>
        </p:spPr>
        <p:txBody>
          <a:bodyPr anchor="b"/>
          <a:lstStyle>
            <a:lvl1pPr>
              <a:defRPr sz="4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29826"/>
            <a:ext cx="6943725" cy="6563600"/>
          </a:xfrm>
        </p:spPr>
        <p:txBody>
          <a:bodyPr/>
          <a:lstStyle>
            <a:lvl1pPr>
              <a:defRPr sz="4310"/>
            </a:lvl1pPr>
            <a:lvl2pPr>
              <a:defRPr sz="3771"/>
            </a:lvl2pPr>
            <a:lvl3pPr>
              <a:defRPr sz="3232"/>
            </a:lvl3pPr>
            <a:lvl4pPr>
              <a:defRPr sz="2694"/>
            </a:lvl4pPr>
            <a:lvl5pPr>
              <a:defRPr sz="2694"/>
            </a:lvl5pPr>
            <a:lvl6pPr>
              <a:defRPr sz="2694"/>
            </a:lvl6pPr>
            <a:lvl7pPr>
              <a:defRPr sz="2694"/>
            </a:lvl7pPr>
            <a:lvl8pPr>
              <a:defRPr sz="2694"/>
            </a:lvl8pPr>
            <a:lvl9pPr>
              <a:defRPr sz="26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70823"/>
            <a:ext cx="4423767" cy="5133291"/>
          </a:xfrm>
        </p:spPr>
        <p:txBody>
          <a:bodyPr/>
          <a:lstStyle>
            <a:lvl1pPr marL="0" indent="0">
              <a:buNone/>
              <a:defRPr sz="2155"/>
            </a:lvl1pPr>
            <a:lvl2pPr marL="615757" indent="0">
              <a:buNone/>
              <a:defRPr sz="1886"/>
            </a:lvl2pPr>
            <a:lvl3pPr marL="1231514" indent="0">
              <a:buNone/>
              <a:defRPr sz="1616"/>
            </a:lvl3pPr>
            <a:lvl4pPr marL="1847271" indent="0">
              <a:buNone/>
              <a:defRPr sz="1347"/>
            </a:lvl4pPr>
            <a:lvl5pPr marL="2463028" indent="0">
              <a:buNone/>
              <a:defRPr sz="1347"/>
            </a:lvl5pPr>
            <a:lvl6pPr marL="3078785" indent="0">
              <a:buNone/>
              <a:defRPr sz="1347"/>
            </a:lvl6pPr>
            <a:lvl7pPr marL="3694542" indent="0">
              <a:buNone/>
              <a:defRPr sz="1347"/>
            </a:lvl7pPr>
            <a:lvl8pPr marL="4310299" indent="0">
              <a:buNone/>
              <a:defRPr sz="1347"/>
            </a:lvl8pPr>
            <a:lvl9pPr marL="4926056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15738"/>
            <a:ext cx="4423767" cy="2155084"/>
          </a:xfrm>
        </p:spPr>
        <p:txBody>
          <a:bodyPr anchor="b"/>
          <a:lstStyle>
            <a:lvl1pPr>
              <a:defRPr sz="43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29826"/>
            <a:ext cx="6943725" cy="6563600"/>
          </a:xfrm>
        </p:spPr>
        <p:txBody>
          <a:bodyPr anchor="t"/>
          <a:lstStyle>
            <a:lvl1pPr marL="0" indent="0">
              <a:buNone/>
              <a:defRPr sz="4310"/>
            </a:lvl1pPr>
            <a:lvl2pPr marL="615757" indent="0">
              <a:buNone/>
              <a:defRPr sz="3771"/>
            </a:lvl2pPr>
            <a:lvl3pPr marL="1231514" indent="0">
              <a:buNone/>
              <a:defRPr sz="3232"/>
            </a:lvl3pPr>
            <a:lvl4pPr marL="1847271" indent="0">
              <a:buNone/>
              <a:defRPr sz="2694"/>
            </a:lvl4pPr>
            <a:lvl5pPr marL="2463028" indent="0">
              <a:buNone/>
              <a:defRPr sz="2694"/>
            </a:lvl5pPr>
            <a:lvl6pPr marL="3078785" indent="0">
              <a:buNone/>
              <a:defRPr sz="2694"/>
            </a:lvl6pPr>
            <a:lvl7pPr marL="3694542" indent="0">
              <a:buNone/>
              <a:defRPr sz="2694"/>
            </a:lvl7pPr>
            <a:lvl8pPr marL="4310299" indent="0">
              <a:buNone/>
              <a:defRPr sz="2694"/>
            </a:lvl8pPr>
            <a:lvl9pPr marL="4926056" indent="0">
              <a:buNone/>
              <a:defRPr sz="26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70823"/>
            <a:ext cx="4423767" cy="5133291"/>
          </a:xfrm>
        </p:spPr>
        <p:txBody>
          <a:bodyPr/>
          <a:lstStyle>
            <a:lvl1pPr marL="0" indent="0">
              <a:buNone/>
              <a:defRPr sz="2155"/>
            </a:lvl1pPr>
            <a:lvl2pPr marL="615757" indent="0">
              <a:buNone/>
              <a:defRPr sz="1886"/>
            </a:lvl2pPr>
            <a:lvl3pPr marL="1231514" indent="0">
              <a:buNone/>
              <a:defRPr sz="1616"/>
            </a:lvl3pPr>
            <a:lvl4pPr marL="1847271" indent="0">
              <a:buNone/>
              <a:defRPr sz="1347"/>
            </a:lvl4pPr>
            <a:lvl5pPr marL="2463028" indent="0">
              <a:buNone/>
              <a:defRPr sz="1347"/>
            </a:lvl5pPr>
            <a:lvl6pPr marL="3078785" indent="0">
              <a:buNone/>
              <a:defRPr sz="1347"/>
            </a:lvl6pPr>
            <a:lvl7pPr marL="3694542" indent="0">
              <a:buNone/>
              <a:defRPr sz="1347"/>
            </a:lvl7pPr>
            <a:lvl8pPr marL="4310299" indent="0">
              <a:buNone/>
              <a:defRPr sz="1347"/>
            </a:lvl8pPr>
            <a:lvl9pPr marL="4926056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91738"/>
            <a:ext cx="1183005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58677"/>
            <a:ext cx="1183005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560475"/>
            <a:ext cx="30861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6340-7F5C-4488-A4F2-1D0EB2F1E6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560475"/>
            <a:ext cx="462915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560475"/>
            <a:ext cx="30861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15AA-3F89-4012-86A2-0D3F1B58F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31514" rtl="0" eaLnBrk="1" latinLnBrk="0" hangingPunct="1">
        <a:lnSpc>
          <a:spcPct val="90000"/>
        </a:lnSpc>
        <a:spcBef>
          <a:spcPct val="0"/>
        </a:spcBef>
        <a:buNone/>
        <a:defRPr sz="5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878" indent="-307878" algn="l" defTabSz="1231514" rtl="0" eaLnBrk="1" latinLnBrk="0" hangingPunct="1">
        <a:lnSpc>
          <a:spcPct val="90000"/>
        </a:lnSpc>
        <a:spcBef>
          <a:spcPts val="1347"/>
        </a:spcBef>
        <a:buFont typeface="Arial" panose="020B0604020202020204" pitchFamily="34" charset="0"/>
        <a:buChar char="•"/>
        <a:defRPr sz="3771" kern="1200">
          <a:solidFill>
            <a:schemeClr val="tx1"/>
          </a:solidFill>
          <a:latin typeface="+mn-lt"/>
          <a:ea typeface="+mn-ea"/>
          <a:cs typeface="+mn-cs"/>
        </a:defRPr>
      </a:lvl1pPr>
      <a:lvl2pPr marL="923635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32" kern="1200">
          <a:solidFill>
            <a:schemeClr val="tx1"/>
          </a:solidFill>
          <a:latin typeface="+mn-lt"/>
          <a:ea typeface="+mn-ea"/>
          <a:cs typeface="+mn-cs"/>
        </a:defRPr>
      </a:lvl2pPr>
      <a:lvl3pPr marL="1539392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4" kern="1200">
          <a:solidFill>
            <a:schemeClr val="tx1"/>
          </a:solidFill>
          <a:latin typeface="+mn-lt"/>
          <a:ea typeface="+mn-ea"/>
          <a:cs typeface="+mn-cs"/>
        </a:defRPr>
      </a:lvl3pPr>
      <a:lvl4pPr marL="2155149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770906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386663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4002420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618177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5233934" indent="-307878" algn="l" defTabSz="1231514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615757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231514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3pPr>
      <a:lvl4pPr marL="1847271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463028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078785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3694542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310299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4926056" algn="l" defTabSz="1231514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607049-7BC4-4E98-B2F0-D9D7AD009491}"/>
              </a:ext>
            </a:extLst>
          </p:cNvPr>
          <p:cNvSpPr/>
          <p:nvPr/>
        </p:nvSpPr>
        <p:spPr>
          <a:xfrm>
            <a:off x="2053771" y="17220"/>
            <a:ext cx="126274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2AB1D3-BB8C-443B-BA91-6EEB13BC85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50" y="179376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A15D73-5C66-4433-AB15-0EBAD5E5817B}"/>
              </a:ext>
            </a:extLst>
          </p:cNvPr>
          <p:cNvSpPr txBox="1"/>
          <p:nvPr/>
        </p:nvSpPr>
        <p:spPr>
          <a:xfrm>
            <a:off x="6152066" y="6257900"/>
            <a:ext cx="18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(a)                                                                                            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A1C4E5-10B8-473C-8A26-4F4FB7CB8BB1}"/>
              </a:ext>
            </a:extLst>
          </p:cNvPr>
          <p:cNvSpPr/>
          <p:nvPr/>
        </p:nvSpPr>
        <p:spPr>
          <a:xfrm>
            <a:off x="5872975" y="5925732"/>
            <a:ext cx="1037092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B46B61-FC12-4031-AF4F-13580A477200}"/>
              </a:ext>
            </a:extLst>
          </p:cNvPr>
          <p:cNvSpPr/>
          <p:nvPr/>
        </p:nvSpPr>
        <p:spPr>
          <a:xfrm rot="5400000">
            <a:off x="8755362" y="4971779"/>
            <a:ext cx="1037092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7F8762-8D4D-45F1-A622-F5D19CF1C64C}"/>
              </a:ext>
            </a:extLst>
          </p:cNvPr>
          <p:cNvSpPr/>
          <p:nvPr/>
        </p:nvSpPr>
        <p:spPr>
          <a:xfrm rot="16200000">
            <a:off x="4166383" y="4194097"/>
            <a:ext cx="1598290" cy="3414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fibrosis ratio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96EA4A-6D01-40AD-AC87-82133358D6E9}"/>
              </a:ext>
            </a:extLst>
          </p:cNvPr>
          <p:cNvSpPr txBox="1"/>
          <p:nvPr/>
        </p:nvSpPr>
        <p:spPr>
          <a:xfrm>
            <a:off x="5623560" y="5817986"/>
            <a:ext cx="1547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Scheuer Stage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3BE9FE-E8E3-4CE5-9D2A-4EE230A03E68}"/>
              </a:ext>
            </a:extLst>
          </p:cNvPr>
          <p:cNvSpPr txBox="1"/>
          <p:nvPr/>
        </p:nvSpPr>
        <p:spPr>
          <a:xfrm rot="19791710">
            <a:off x="4609642" y="5250271"/>
            <a:ext cx="760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Ishak Stage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27911D-E2FB-4BE0-AD2B-37F5D4BE7410}"/>
              </a:ext>
            </a:extLst>
          </p:cNvPr>
          <p:cNvSpPr/>
          <p:nvPr/>
        </p:nvSpPr>
        <p:spPr>
          <a:xfrm>
            <a:off x="6391521" y="1764845"/>
            <a:ext cx="126274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17E69EDE-7DE1-4928-9EE5-1DA173FA27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56" y="2126984"/>
            <a:ext cx="4144828" cy="3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27524F4-5132-4C76-B0DA-F9A3367F760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05" y="2133804"/>
            <a:ext cx="4058060" cy="37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F6AA2F-C65A-43F3-97ED-1014851073B1}"/>
              </a:ext>
            </a:extLst>
          </p:cNvPr>
          <p:cNvSpPr txBox="1"/>
          <p:nvPr/>
        </p:nvSpPr>
        <p:spPr>
          <a:xfrm>
            <a:off x="1663847" y="5849923"/>
            <a:ext cx="1169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(a)                                                                            (b)                                                                            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607049-7BC4-4E98-B2F0-D9D7AD009491}"/>
              </a:ext>
            </a:extLst>
          </p:cNvPr>
          <p:cNvSpPr/>
          <p:nvPr/>
        </p:nvSpPr>
        <p:spPr>
          <a:xfrm>
            <a:off x="2053771" y="17220"/>
            <a:ext cx="126274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4A4DD0-327A-4F0E-B628-A2D26D29809C}"/>
              </a:ext>
            </a:extLst>
          </p:cNvPr>
          <p:cNvSpPr/>
          <p:nvPr/>
        </p:nvSpPr>
        <p:spPr>
          <a:xfrm>
            <a:off x="1379352" y="1451703"/>
            <a:ext cx="1037092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85B77-C145-4159-8FA4-BD6E72C1D8D7}"/>
              </a:ext>
            </a:extLst>
          </p:cNvPr>
          <p:cNvSpPr/>
          <p:nvPr/>
        </p:nvSpPr>
        <p:spPr>
          <a:xfrm rot="5400000">
            <a:off x="4229082" y="3156042"/>
            <a:ext cx="1037092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A40B9E-A14B-4B66-B04B-F6560085E5F7}"/>
              </a:ext>
            </a:extLst>
          </p:cNvPr>
          <p:cNvSpPr/>
          <p:nvPr/>
        </p:nvSpPr>
        <p:spPr>
          <a:xfrm>
            <a:off x="6344402" y="5609312"/>
            <a:ext cx="1291630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Scheuer Stage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A4F49E-1FEE-4C8A-BA73-EDC5EB845B81}"/>
              </a:ext>
            </a:extLst>
          </p:cNvPr>
          <p:cNvSpPr/>
          <p:nvPr/>
        </p:nvSpPr>
        <p:spPr>
          <a:xfrm>
            <a:off x="10864366" y="5609312"/>
            <a:ext cx="1037092" cy="240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Ishak Stage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A4774FA-5CB5-4783-B93D-91E053C085B9}"/>
              </a:ext>
            </a:extLst>
          </p:cNvPr>
          <p:cNvSpPr/>
          <p:nvPr/>
        </p:nvSpPr>
        <p:spPr>
          <a:xfrm rot="16200000">
            <a:off x="3970991" y="3835397"/>
            <a:ext cx="1574351" cy="2848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fibrosis ratio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7BAA8B9-9A8F-4F56-895C-78A77EF71D82}"/>
              </a:ext>
            </a:extLst>
          </p:cNvPr>
          <p:cNvSpPr/>
          <p:nvPr/>
        </p:nvSpPr>
        <p:spPr>
          <a:xfrm rot="16200000">
            <a:off x="8415094" y="3743483"/>
            <a:ext cx="1657054" cy="197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fibrosis ratio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A5C3BE-37C8-4702-99E8-3B6EEDF1B36D}"/>
              </a:ext>
            </a:extLst>
          </p:cNvPr>
          <p:cNvSpPr/>
          <p:nvPr/>
        </p:nvSpPr>
        <p:spPr>
          <a:xfrm>
            <a:off x="5198473" y="2664699"/>
            <a:ext cx="2126919" cy="3954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15C987-4310-4035-8F2A-D2FD7FD52122}"/>
              </a:ext>
            </a:extLst>
          </p:cNvPr>
          <p:cNvSpPr txBox="1"/>
          <p:nvPr/>
        </p:nvSpPr>
        <p:spPr>
          <a:xfrm>
            <a:off x="5475422" y="2634637"/>
            <a:ext cx="203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18 probes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9EA08DA-C6D8-4CDA-B615-AA27E290384C}"/>
              </a:ext>
            </a:extLst>
          </p:cNvPr>
          <p:cNvSpPr txBox="1"/>
          <p:nvPr/>
        </p:nvSpPr>
        <p:spPr>
          <a:xfrm>
            <a:off x="5471274" y="2815144"/>
            <a:ext cx="18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Tissue fibrosis ratio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B21FAA6-BEF4-4704-A19B-18FEA50FD111}"/>
              </a:ext>
            </a:extLst>
          </p:cNvPr>
          <p:cNvSpPr/>
          <p:nvPr/>
        </p:nvSpPr>
        <p:spPr>
          <a:xfrm>
            <a:off x="9699512" y="2663189"/>
            <a:ext cx="2153670" cy="458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4452B21-1AB7-4F8D-988E-828021D01F2A}"/>
              </a:ext>
            </a:extLst>
          </p:cNvPr>
          <p:cNvCxnSpPr>
            <a:cxnSpLocks/>
          </p:cNvCxnSpPr>
          <p:nvPr/>
        </p:nvCxnSpPr>
        <p:spPr>
          <a:xfrm>
            <a:off x="9741487" y="2819360"/>
            <a:ext cx="2664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6CD939C-453E-4A25-B2BF-73CC3A99D27A}"/>
              </a:ext>
            </a:extLst>
          </p:cNvPr>
          <p:cNvSpPr txBox="1"/>
          <p:nvPr/>
        </p:nvSpPr>
        <p:spPr>
          <a:xfrm>
            <a:off x="9999349" y="2652427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18 probes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252A50C-3C7A-479C-A2BF-09295C0C8770}"/>
              </a:ext>
            </a:extLst>
          </p:cNvPr>
          <p:cNvSpPr txBox="1"/>
          <p:nvPr/>
        </p:nvSpPr>
        <p:spPr>
          <a:xfrm>
            <a:off x="10016472" y="2871971"/>
            <a:ext cx="232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Tissue fibrosis ratio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39B40C1-6220-463F-BA04-771C79BF2F3C}"/>
              </a:ext>
            </a:extLst>
          </p:cNvPr>
          <p:cNvCxnSpPr>
            <a:cxnSpLocks/>
          </p:cNvCxnSpPr>
          <p:nvPr/>
        </p:nvCxnSpPr>
        <p:spPr>
          <a:xfrm>
            <a:off x="9741487" y="3023586"/>
            <a:ext cx="283546" cy="0"/>
          </a:xfrm>
          <a:prstGeom prst="line">
            <a:avLst/>
          </a:prstGeom>
          <a:ln w="12700">
            <a:solidFill>
              <a:srgbClr val="103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0032E63-881D-49A1-AC68-21466CA6B2DD}"/>
              </a:ext>
            </a:extLst>
          </p:cNvPr>
          <p:cNvCxnSpPr>
            <a:cxnSpLocks/>
          </p:cNvCxnSpPr>
          <p:nvPr/>
        </p:nvCxnSpPr>
        <p:spPr>
          <a:xfrm>
            <a:off x="5242512" y="2817766"/>
            <a:ext cx="2664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4AC88F8-80BD-421B-988B-3F06E0A9FF32}"/>
              </a:ext>
            </a:extLst>
          </p:cNvPr>
          <p:cNvCxnSpPr>
            <a:cxnSpLocks/>
          </p:cNvCxnSpPr>
          <p:nvPr/>
        </p:nvCxnSpPr>
        <p:spPr>
          <a:xfrm>
            <a:off x="5242512" y="2995859"/>
            <a:ext cx="283546" cy="0"/>
          </a:xfrm>
          <a:prstGeom prst="line">
            <a:avLst/>
          </a:prstGeom>
          <a:ln w="12700">
            <a:solidFill>
              <a:srgbClr val="103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A2484D4-1B6C-4EDE-B54E-0819887F6C30}"/>
              </a:ext>
            </a:extLst>
          </p:cNvPr>
          <p:cNvSpPr/>
          <p:nvPr/>
        </p:nvSpPr>
        <p:spPr>
          <a:xfrm>
            <a:off x="1445445" y="2193271"/>
            <a:ext cx="1903726" cy="224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C70C61-F105-4533-A657-CA37C06D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68" y="2535922"/>
            <a:ext cx="3654346" cy="30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244E789370945BC12BB7030EEAD3B" ma:contentTypeVersion="10" ma:contentTypeDescription="Create a new document." ma:contentTypeScope="" ma:versionID="e3804f82421f04aa5bbff23bb941bdfa">
  <xsd:schema xmlns:xsd="http://www.w3.org/2001/XMLSchema" xmlns:xs="http://www.w3.org/2001/XMLSchema" xmlns:p="http://schemas.microsoft.com/office/2006/metadata/properties" xmlns:ns3="62c881dc-992b-406c-ad78-808b9a477c73" targetNamespace="http://schemas.microsoft.com/office/2006/metadata/properties" ma:root="true" ma:fieldsID="8163b297276e4efb1b7feab561a83000" ns3:_="">
    <xsd:import namespace="62c881dc-992b-406c-ad78-808b9a477c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881dc-992b-406c-ad78-808b9a477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88A0A7-E383-422C-944F-0EF8BC0CD425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2c881dc-992b-406c-ad78-808b9a477c73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16F076-E03C-4FA0-98C8-DC2214A60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c881dc-992b-406c-ad78-808b9a477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61497-4F16-4CA7-A012-01F08E141A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6696</TotalTime>
  <Words>47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Li</dc:creator>
  <cp:lastModifiedBy>Q</cp:lastModifiedBy>
  <cp:revision>35</cp:revision>
  <dcterms:created xsi:type="dcterms:W3CDTF">2020-11-10T21:07:41Z</dcterms:created>
  <dcterms:modified xsi:type="dcterms:W3CDTF">2021-03-15T06:23:01Z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0x010100536244E789370945BC12BB7030EEAD3B</vt:lpwstr>
  </property>
</Properties>
</file>