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8" r:id="rId5"/>
  </p:sldIdLst>
  <p:sldSz cx="13716000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7FC"/>
    <a:srgbClr val="00B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E7230-8061-4A5D-9B7F-0536F938E3C9}" v="19" dt="2020-12-16T06:25:31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511553"/>
            <a:ext cx="11658600" cy="3215522"/>
          </a:xfrm>
        </p:spPr>
        <p:txBody>
          <a:bodyPr anchor="b"/>
          <a:lstStyle>
            <a:lvl1pPr algn="ctr">
              <a:defRPr sz="80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51078"/>
            <a:ext cx="10287000" cy="2229913"/>
          </a:xfrm>
        </p:spPr>
        <p:txBody>
          <a:bodyPr/>
          <a:lstStyle>
            <a:lvl1pPr marL="0" indent="0" algn="ctr">
              <a:buNone/>
              <a:defRPr sz="3232"/>
            </a:lvl1pPr>
            <a:lvl2pPr marL="615757" indent="0" algn="ctr">
              <a:buNone/>
              <a:defRPr sz="2694"/>
            </a:lvl2pPr>
            <a:lvl3pPr marL="1231514" indent="0" algn="ctr">
              <a:buNone/>
              <a:defRPr sz="2424"/>
            </a:lvl3pPr>
            <a:lvl4pPr marL="1847271" indent="0" algn="ctr">
              <a:buNone/>
              <a:defRPr sz="2155"/>
            </a:lvl4pPr>
            <a:lvl5pPr marL="2463028" indent="0" algn="ctr">
              <a:buNone/>
              <a:defRPr sz="2155"/>
            </a:lvl5pPr>
            <a:lvl6pPr marL="3078785" indent="0" algn="ctr">
              <a:buNone/>
              <a:defRPr sz="2155"/>
            </a:lvl6pPr>
            <a:lvl7pPr marL="3694542" indent="0" algn="ctr">
              <a:buNone/>
              <a:defRPr sz="2155"/>
            </a:lvl7pPr>
            <a:lvl8pPr marL="4310299" indent="0" algn="ctr">
              <a:buNone/>
              <a:defRPr sz="2155"/>
            </a:lvl8pPr>
            <a:lvl9pPr marL="4926056" indent="0" algn="ctr">
              <a:buNone/>
              <a:defRPr sz="215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6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91735"/>
            <a:ext cx="2957513" cy="78271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91735"/>
            <a:ext cx="8701088" cy="78271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9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302607"/>
            <a:ext cx="11830050" cy="3841950"/>
          </a:xfrm>
        </p:spPr>
        <p:txBody>
          <a:bodyPr anchor="b"/>
          <a:lstStyle>
            <a:lvl1pPr>
              <a:defRPr sz="80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80904"/>
            <a:ext cx="11830050" cy="2020391"/>
          </a:xfrm>
        </p:spPr>
        <p:txBody>
          <a:bodyPr/>
          <a:lstStyle>
            <a:lvl1pPr marL="0" indent="0">
              <a:buNone/>
              <a:defRPr sz="3232">
                <a:solidFill>
                  <a:schemeClr val="tx1"/>
                </a:solidFill>
              </a:defRPr>
            </a:lvl1pPr>
            <a:lvl2pPr marL="615757" indent="0">
              <a:buNone/>
              <a:defRPr sz="2694">
                <a:solidFill>
                  <a:schemeClr val="tx1">
                    <a:tint val="75000"/>
                  </a:schemeClr>
                </a:solidFill>
              </a:defRPr>
            </a:lvl2pPr>
            <a:lvl3pPr marL="123151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3pPr>
            <a:lvl4pPr marL="1847271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4pPr>
            <a:lvl5pPr marL="2463028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5pPr>
            <a:lvl6pPr marL="3078785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6pPr>
            <a:lvl7pPr marL="3694542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7pPr>
            <a:lvl8pPr marL="4310299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8pPr>
            <a:lvl9pPr marL="4926056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58677"/>
            <a:ext cx="5829300" cy="5860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58677"/>
            <a:ext cx="5829300" cy="5860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91738"/>
            <a:ext cx="11830050" cy="17852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64122"/>
            <a:ext cx="5802510" cy="1109611"/>
          </a:xfrm>
        </p:spPr>
        <p:txBody>
          <a:bodyPr anchor="b"/>
          <a:lstStyle>
            <a:lvl1pPr marL="0" indent="0">
              <a:buNone/>
              <a:defRPr sz="3232" b="1"/>
            </a:lvl1pPr>
            <a:lvl2pPr marL="615757" indent="0">
              <a:buNone/>
              <a:defRPr sz="2694" b="1"/>
            </a:lvl2pPr>
            <a:lvl3pPr marL="1231514" indent="0">
              <a:buNone/>
              <a:defRPr sz="2424" b="1"/>
            </a:lvl3pPr>
            <a:lvl4pPr marL="1847271" indent="0">
              <a:buNone/>
              <a:defRPr sz="2155" b="1"/>
            </a:lvl4pPr>
            <a:lvl5pPr marL="2463028" indent="0">
              <a:buNone/>
              <a:defRPr sz="2155" b="1"/>
            </a:lvl5pPr>
            <a:lvl6pPr marL="3078785" indent="0">
              <a:buNone/>
              <a:defRPr sz="2155" b="1"/>
            </a:lvl6pPr>
            <a:lvl7pPr marL="3694542" indent="0">
              <a:buNone/>
              <a:defRPr sz="2155" b="1"/>
            </a:lvl7pPr>
            <a:lvl8pPr marL="4310299" indent="0">
              <a:buNone/>
              <a:defRPr sz="2155" b="1"/>
            </a:lvl8pPr>
            <a:lvl9pPr marL="4926056" indent="0">
              <a:buNone/>
              <a:defRPr sz="21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73733"/>
            <a:ext cx="5802510" cy="49622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64122"/>
            <a:ext cx="5831087" cy="1109611"/>
          </a:xfrm>
        </p:spPr>
        <p:txBody>
          <a:bodyPr anchor="b"/>
          <a:lstStyle>
            <a:lvl1pPr marL="0" indent="0">
              <a:buNone/>
              <a:defRPr sz="3232" b="1"/>
            </a:lvl1pPr>
            <a:lvl2pPr marL="615757" indent="0">
              <a:buNone/>
              <a:defRPr sz="2694" b="1"/>
            </a:lvl2pPr>
            <a:lvl3pPr marL="1231514" indent="0">
              <a:buNone/>
              <a:defRPr sz="2424" b="1"/>
            </a:lvl3pPr>
            <a:lvl4pPr marL="1847271" indent="0">
              <a:buNone/>
              <a:defRPr sz="2155" b="1"/>
            </a:lvl4pPr>
            <a:lvl5pPr marL="2463028" indent="0">
              <a:buNone/>
              <a:defRPr sz="2155" b="1"/>
            </a:lvl5pPr>
            <a:lvl6pPr marL="3078785" indent="0">
              <a:buNone/>
              <a:defRPr sz="2155" b="1"/>
            </a:lvl6pPr>
            <a:lvl7pPr marL="3694542" indent="0">
              <a:buNone/>
              <a:defRPr sz="2155" b="1"/>
            </a:lvl7pPr>
            <a:lvl8pPr marL="4310299" indent="0">
              <a:buNone/>
              <a:defRPr sz="2155" b="1"/>
            </a:lvl8pPr>
            <a:lvl9pPr marL="4926056" indent="0">
              <a:buNone/>
              <a:defRPr sz="21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73733"/>
            <a:ext cx="5831087" cy="49622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15738"/>
            <a:ext cx="4423767" cy="2155084"/>
          </a:xfrm>
        </p:spPr>
        <p:txBody>
          <a:bodyPr anchor="b"/>
          <a:lstStyle>
            <a:lvl1pPr>
              <a:defRPr sz="43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29826"/>
            <a:ext cx="6943725" cy="6563600"/>
          </a:xfrm>
        </p:spPr>
        <p:txBody>
          <a:bodyPr/>
          <a:lstStyle>
            <a:lvl1pPr>
              <a:defRPr sz="4310"/>
            </a:lvl1pPr>
            <a:lvl2pPr>
              <a:defRPr sz="3771"/>
            </a:lvl2pPr>
            <a:lvl3pPr>
              <a:defRPr sz="3232"/>
            </a:lvl3pPr>
            <a:lvl4pPr>
              <a:defRPr sz="2694"/>
            </a:lvl4pPr>
            <a:lvl5pPr>
              <a:defRPr sz="2694"/>
            </a:lvl5pPr>
            <a:lvl6pPr>
              <a:defRPr sz="2694"/>
            </a:lvl6pPr>
            <a:lvl7pPr>
              <a:defRPr sz="2694"/>
            </a:lvl7pPr>
            <a:lvl8pPr>
              <a:defRPr sz="2694"/>
            </a:lvl8pPr>
            <a:lvl9pPr>
              <a:defRPr sz="269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70823"/>
            <a:ext cx="4423767" cy="5133291"/>
          </a:xfrm>
        </p:spPr>
        <p:txBody>
          <a:bodyPr/>
          <a:lstStyle>
            <a:lvl1pPr marL="0" indent="0">
              <a:buNone/>
              <a:defRPr sz="2155"/>
            </a:lvl1pPr>
            <a:lvl2pPr marL="615757" indent="0">
              <a:buNone/>
              <a:defRPr sz="1886"/>
            </a:lvl2pPr>
            <a:lvl3pPr marL="1231514" indent="0">
              <a:buNone/>
              <a:defRPr sz="1616"/>
            </a:lvl3pPr>
            <a:lvl4pPr marL="1847271" indent="0">
              <a:buNone/>
              <a:defRPr sz="1347"/>
            </a:lvl4pPr>
            <a:lvl5pPr marL="2463028" indent="0">
              <a:buNone/>
              <a:defRPr sz="1347"/>
            </a:lvl5pPr>
            <a:lvl6pPr marL="3078785" indent="0">
              <a:buNone/>
              <a:defRPr sz="1347"/>
            </a:lvl6pPr>
            <a:lvl7pPr marL="3694542" indent="0">
              <a:buNone/>
              <a:defRPr sz="1347"/>
            </a:lvl7pPr>
            <a:lvl8pPr marL="4310299" indent="0">
              <a:buNone/>
              <a:defRPr sz="1347"/>
            </a:lvl8pPr>
            <a:lvl9pPr marL="4926056" indent="0">
              <a:buNone/>
              <a:defRPr sz="1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8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15738"/>
            <a:ext cx="4423767" cy="2155084"/>
          </a:xfrm>
        </p:spPr>
        <p:txBody>
          <a:bodyPr anchor="b"/>
          <a:lstStyle>
            <a:lvl1pPr>
              <a:defRPr sz="43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29826"/>
            <a:ext cx="6943725" cy="6563600"/>
          </a:xfrm>
        </p:spPr>
        <p:txBody>
          <a:bodyPr anchor="t"/>
          <a:lstStyle>
            <a:lvl1pPr marL="0" indent="0">
              <a:buNone/>
              <a:defRPr sz="4310"/>
            </a:lvl1pPr>
            <a:lvl2pPr marL="615757" indent="0">
              <a:buNone/>
              <a:defRPr sz="3771"/>
            </a:lvl2pPr>
            <a:lvl3pPr marL="1231514" indent="0">
              <a:buNone/>
              <a:defRPr sz="3232"/>
            </a:lvl3pPr>
            <a:lvl4pPr marL="1847271" indent="0">
              <a:buNone/>
              <a:defRPr sz="2694"/>
            </a:lvl4pPr>
            <a:lvl5pPr marL="2463028" indent="0">
              <a:buNone/>
              <a:defRPr sz="2694"/>
            </a:lvl5pPr>
            <a:lvl6pPr marL="3078785" indent="0">
              <a:buNone/>
              <a:defRPr sz="2694"/>
            </a:lvl6pPr>
            <a:lvl7pPr marL="3694542" indent="0">
              <a:buNone/>
              <a:defRPr sz="2694"/>
            </a:lvl7pPr>
            <a:lvl8pPr marL="4310299" indent="0">
              <a:buNone/>
              <a:defRPr sz="2694"/>
            </a:lvl8pPr>
            <a:lvl9pPr marL="4926056" indent="0">
              <a:buNone/>
              <a:defRPr sz="269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70823"/>
            <a:ext cx="4423767" cy="5133291"/>
          </a:xfrm>
        </p:spPr>
        <p:txBody>
          <a:bodyPr/>
          <a:lstStyle>
            <a:lvl1pPr marL="0" indent="0">
              <a:buNone/>
              <a:defRPr sz="2155"/>
            </a:lvl1pPr>
            <a:lvl2pPr marL="615757" indent="0">
              <a:buNone/>
              <a:defRPr sz="1886"/>
            </a:lvl2pPr>
            <a:lvl3pPr marL="1231514" indent="0">
              <a:buNone/>
              <a:defRPr sz="1616"/>
            </a:lvl3pPr>
            <a:lvl4pPr marL="1847271" indent="0">
              <a:buNone/>
              <a:defRPr sz="1347"/>
            </a:lvl4pPr>
            <a:lvl5pPr marL="2463028" indent="0">
              <a:buNone/>
              <a:defRPr sz="1347"/>
            </a:lvl5pPr>
            <a:lvl6pPr marL="3078785" indent="0">
              <a:buNone/>
              <a:defRPr sz="1347"/>
            </a:lvl6pPr>
            <a:lvl7pPr marL="3694542" indent="0">
              <a:buNone/>
              <a:defRPr sz="1347"/>
            </a:lvl7pPr>
            <a:lvl8pPr marL="4310299" indent="0">
              <a:buNone/>
              <a:defRPr sz="1347"/>
            </a:lvl8pPr>
            <a:lvl9pPr marL="4926056" indent="0">
              <a:buNone/>
              <a:defRPr sz="1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9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91738"/>
            <a:ext cx="1183005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58677"/>
            <a:ext cx="1183005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560475"/>
            <a:ext cx="30861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560475"/>
            <a:ext cx="462915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560475"/>
            <a:ext cx="30861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1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31514" rtl="0" eaLnBrk="1" latinLnBrk="0" hangingPunct="1">
        <a:lnSpc>
          <a:spcPct val="90000"/>
        </a:lnSpc>
        <a:spcBef>
          <a:spcPct val="0"/>
        </a:spcBef>
        <a:buNone/>
        <a:defRPr sz="5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878" indent="-307878" algn="l" defTabSz="1231514" rtl="0" eaLnBrk="1" latinLnBrk="0" hangingPunct="1">
        <a:lnSpc>
          <a:spcPct val="90000"/>
        </a:lnSpc>
        <a:spcBef>
          <a:spcPts val="1347"/>
        </a:spcBef>
        <a:buFont typeface="Arial" panose="020B0604020202020204" pitchFamily="34" charset="0"/>
        <a:buChar char="•"/>
        <a:defRPr sz="3771" kern="1200">
          <a:solidFill>
            <a:schemeClr val="tx1"/>
          </a:solidFill>
          <a:latin typeface="+mn-lt"/>
          <a:ea typeface="+mn-ea"/>
          <a:cs typeface="+mn-cs"/>
        </a:defRPr>
      </a:lvl1pPr>
      <a:lvl2pPr marL="923635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32" kern="1200">
          <a:solidFill>
            <a:schemeClr val="tx1"/>
          </a:solidFill>
          <a:latin typeface="+mn-lt"/>
          <a:ea typeface="+mn-ea"/>
          <a:cs typeface="+mn-cs"/>
        </a:defRPr>
      </a:lvl2pPr>
      <a:lvl3pPr marL="1539392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4" kern="1200">
          <a:solidFill>
            <a:schemeClr val="tx1"/>
          </a:solidFill>
          <a:latin typeface="+mn-lt"/>
          <a:ea typeface="+mn-ea"/>
          <a:cs typeface="+mn-cs"/>
        </a:defRPr>
      </a:lvl3pPr>
      <a:lvl4pPr marL="2155149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4pPr>
      <a:lvl5pPr marL="2770906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5pPr>
      <a:lvl6pPr marL="3386663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6pPr>
      <a:lvl7pPr marL="4002420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7pPr>
      <a:lvl8pPr marL="4618177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8pPr>
      <a:lvl9pPr marL="5233934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1pPr>
      <a:lvl2pPr marL="615757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2pPr>
      <a:lvl3pPr marL="1231514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3pPr>
      <a:lvl4pPr marL="1847271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4pPr>
      <a:lvl5pPr marL="2463028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5pPr>
      <a:lvl6pPr marL="3078785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6pPr>
      <a:lvl7pPr marL="3694542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7pPr>
      <a:lvl8pPr marL="4310299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8pPr>
      <a:lvl9pPr marL="4926056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E27E92-93D7-47D6-8699-7D00262A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7" y="1084082"/>
            <a:ext cx="4189752" cy="34751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586578-BC41-452E-B9A7-405E5D7E2FA0}"/>
              </a:ext>
            </a:extLst>
          </p:cNvPr>
          <p:cNvSpPr txBox="1"/>
          <p:nvPr/>
        </p:nvSpPr>
        <p:spPr>
          <a:xfrm>
            <a:off x="2103149" y="4492140"/>
            <a:ext cx="87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6F9FC9-8E47-461F-B50C-3E4328834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10" y="1137370"/>
            <a:ext cx="4123145" cy="34218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AE3ADA-27F4-42CC-A1E1-84B5B0F9470C}"/>
              </a:ext>
            </a:extLst>
          </p:cNvPr>
          <p:cNvSpPr txBox="1"/>
          <p:nvPr/>
        </p:nvSpPr>
        <p:spPr>
          <a:xfrm>
            <a:off x="6688183" y="4559269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743AD2-4665-42E8-AEE0-3F879DCF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778" y="1149243"/>
            <a:ext cx="4040120" cy="33981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A8B050A-D03A-4B12-892E-86190AC48CC0}"/>
              </a:ext>
            </a:extLst>
          </p:cNvPr>
          <p:cNvSpPr txBox="1"/>
          <p:nvPr/>
        </p:nvSpPr>
        <p:spPr>
          <a:xfrm>
            <a:off x="11099730" y="4492140"/>
            <a:ext cx="1952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0F0BC3-FC9B-40C7-87C3-B2ED5E59F164}"/>
              </a:ext>
            </a:extLst>
          </p:cNvPr>
          <p:cNvSpPr txBox="1"/>
          <p:nvPr/>
        </p:nvSpPr>
        <p:spPr>
          <a:xfrm>
            <a:off x="330920" y="573532"/>
            <a:ext cx="11784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Liver fibrosis ratio                                                            Scheuer                                                                    Ishak                                     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DE97FA-85A6-40E7-9B41-5F63FEEAF3FD}"/>
              </a:ext>
            </a:extLst>
          </p:cNvPr>
          <p:cNvSpPr txBox="1"/>
          <p:nvPr/>
        </p:nvSpPr>
        <p:spPr>
          <a:xfrm rot="10800000">
            <a:off x="80574" y="1978083"/>
            <a:ext cx="461665" cy="1066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 descr="图表, 饼图&#10;&#10;描述已自动生成">
            <a:extLst>
              <a:ext uri="{FF2B5EF4-FFF2-40B4-BE49-F238E27FC236}">
                <a16:creationId xmlns:a16="http://schemas.microsoft.com/office/drawing/2014/main" id="{C328EFF6-A5B1-4A8A-8614-31E9847EF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865" y="5145047"/>
            <a:ext cx="2743200" cy="2953658"/>
          </a:xfrm>
          <a:prstGeom prst="rect">
            <a:avLst/>
          </a:prstGeom>
        </p:spPr>
      </p:pic>
      <p:pic>
        <p:nvPicPr>
          <p:cNvPr id="18" name="图片 17" descr="图表, 饼图&#10;&#10;描述已自动生成">
            <a:extLst>
              <a:ext uri="{FF2B5EF4-FFF2-40B4-BE49-F238E27FC236}">
                <a16:creationId xmlns:a16="http://schemas.microsoft.com/office/drawing/2014/main" id="{6926799F-CFCB-4167-B200-28B66C16A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83" y="5116019"/>
            <a:ext cx="2743200" cy="2982686"/>
          </a:xfrm>
          <a:prstGeom prst="rect">
            <a:avLst/>
          </a:prstGeom>
        </p:spPr>
      </p:pic>
      <p:pic>
        <p:nvPicPr>
          <p:cNvPr id="24" name="图片 23" descr="图表, 饼图&#10;&#10;描述已自动生成">
            <a:extLst>
              <a:ext uri="{FF2B5EF4-FFF2-40B4-BE49-F238E27FC236}">
                <a16:creationId xmlns:a16="http://schemas.microsoft.com/office/drawing/2014/main" id="{6313862F-611B-4AA3-8631-3EDADC39C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4" y="5130533"/>
            <a:ext cx="2743200" cy="296817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3DD2077-DC20-42DB-9537-0945F45E3C9F}"/>
              </a:ext>
            </a:extLst>
          </p:cNvPr>
          <p:cNvSpPr txBox="1"/>
          <p:nvPr/>
        </p:nvSpPr>
        <p:spPr>
          <a:xfrm>
            <a:off x="1691640" y="8269530"/>
            <a:ext cx="1229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800" dirty="0">
                <a:solidFill>
                  <a:srgbClr val="21212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(a)                                                                             (b)                                                                          (c)</a:t>
            </a:r>
            <a:r>
              <a:rPr lang="en-US" altLang="zh-CN" sz="1800" kern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23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244E789370945BC12BB7030EEAD3B" ma:contentTypeVersion="10" ma:contentTypeDescription="Create a new document." ma:contentTypeScope="" ma:versionID="e3804f82421f04aa5bbff23bb941bdfa">
  <xsd:schema xmlns:xsd="http://www.w3.org/2001/XMLSchema" xmlns:xs="http://www.w3.org/2001/XMLSchema" xmlns:p="http://schemas.microsoft.com/office/2006/metadata/properties" xmlns:ns3="62c881dc-992b-406c-ad78-808b9a477c73" targetNamespace="http://schemas.microsoft.com/office/2006/metadata/properties" ma:root="true" ma:fieldsID="8163b297276e4efb1b7feab561a83000" ns3:_="">
    <xsd:import namespace="62c881dc-992b-406c-ad78-808b9a477c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881dc-992b-406c-ad78-808b9a477c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16F076-E03C-4FA0-98C8-DC2214A605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c881dc-992b-406c-ad78-808b9a477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61497-4F16-4CA7-A012-01F08E141A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88A0A7-E383-422C-944F-0EF8BC0CD425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2c881dc-992b-406c-ad78-808b9a477c73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26149</TotalTime>
  <Words>20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Li</dc:creator>
  <cp:lastModifiedBy>Q</cp:lastModifiedBy>
  <cp:revision>47</cp:revision>
  <dcterms:created xsi:type="dcterms:W3CDTF">2020-11-10T21:07:41Z</dcterms:created>
  <dcterms:modified xsi:type="dcterms:W3CDTF">2021-03-15T06:26:01Z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0x010100536244E789370945BC12BB7030EEAD3B</vt:lpwstr>
  </property>
</Properties>
</file>