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1598-B72C-4414-AE4D-907298AA6DEB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0F45-4C15-4923-9C62-259B0CED0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334E5C5-78E8-468B-9E69-DD94DF723056}"/>
              </a:ext>
            </a:extLst>
          </p:cNvPr>
          <p:cNvSpPr/>
          <p:nvPr/>
        </p:nvSpPr>
        <p:spPr>
          <a:xfrm>
            <a:off x="794523" y="74266"/>
            <a:ext cx="4835725" cy="4202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22045"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b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Synthetic volume parameters</a:t>
            </a:r>
            <a:endParaRPr lang="zh-CN" altLang="zh-CN" sz="180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44CCCA-7863-4FFE-9839-B4895DC1D537}"/>
              </a:ext>
            </a:extLst>
          </p:cNvPr>
          <p:cNvSpPr/>
          <p:nvPr/>
        </p:nvSpPr>
        <p:spPr>
          <a:xfrm>
            <a:off x="794524" y="4427330"/>
            <a:ext cx="4835724" cy="2769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9682BA-81BC-4214-A6FC-FFA61FFF8E65}"/>
              </a:ext>
            </a:extLst>
          </p:cNvPr>
          <p:cNvSpPr/>
          <p:nvPr/>
        </p:nvSpPr>
        <p:spPr>
          <a:xfrm>
            <a:off x="5767123" y="74266"/>
            <a:ext cx="5709530" cy="712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XIII                                          XIV                                         XV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50B993-A979-40BC-8E7E-CB819A7B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14571" y="622090"/>
            <a:ext cx="6595225" cy="55796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259C40B-5132-4C0A-ABAE-45684458E395}"/>
              </a:ext>
            </a:extLst>
          </p:cNvPr>
          <p:cNvSpPr txBox="1"/>
          <p:nvPr/>
        </p:nvSpPr>
        <p:spPr>
          <a:xfrm>
            <a:off x="2849006" y="39122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3878FA-66FB-46DD-9EC5-FBEED7995DDC}"/>
              </a:ext>
            </a:extLst>
          </p:cNvPr>
          <p:cNvSpPr txBox="1"/>
          <p:nvPr/>
        </p:nvSpPr>
        <p:spPr>
          <a:xfrm>
            <a:off x="2693205" y="68276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F1A0DD-D2E1-497E-9B00-78456D8C36BC}"/>
              </a:ext>
            </a:extLst>
          </p:cNvPr>
          <p:cNvSpPr txBox="1"/>
          <p:nvPr/>
        </p:nvSpPr>
        <p:spPr>
          <a:xfrm>
            <a:off x="8385200" y="68276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6F7BA6-572F-41D2-A607-256B628475EB}"/>
              </a:ext>
            </a:extLst>
          </p:cNvPr>
          <p:cNvSpPr txBox="1"/>
          <p:nvPr/>
        </p:nvSpPr>
        <p:spPr>
          <a:xfrm>
            <a:off x="6563256" y="1123190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                                II                                                 III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3EB2CF-1647-417F-A00E-599BBAEB1682}"/>
              </a:ext>
            </a:extLst>
          </p:cNvPr>
          <p:cNvSpPr txBox="1"/>
          <p:nvPr/>
        </p:nvSpPr>
        <p:spPr>
          <a:xfrm>
            <a:off x="6511392" y="2303162"/>
            <a:ext cx="4466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                                           V                                               VI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B1A5BD-0EC9-4942-BB81-55DDDE639AAC}"/>
              </a:ext>
            </a:extLst>
          </p:cNvPr>
          <p:cNvSpPr txBox="1"/>
          <p:nvPr/>
        </p:nvSpPr>
        <p:spPr>
          <a:xfrm>
            <a:off x="6511392" y="3390728"/>
            <a:ext cx="462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                                            VIII                                          IX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316E95-BEC7-4320-BE7B-31C3C2E24935}"/>
              </a:ext>
            </a:extLst>
          </p:cNvPr>
          <p:cNvSpPr txBox="1"/>
          <p:nvPr/>
        </p:nvSpPr>
        <p:spPr>
          <a:xfrm>
            <a:off x="6474260" y="4420803"/>
            <a:ext cx="462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                                XI                                            XII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87177C-94CC-468C-B15B-D29F9E01ED92}"/>
              </a:ext>
            </a:extLst>
          </p:cNvPr>
          <p:cNvSpPr txBox="1"/>
          <p:nvPr/>
        </p:nvSpPr>
        <p:spPr>
          <a:xfrm>
            <a:off x="6451052" y="5536009"/>
            <a:ext cx="462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                                          XIV                                         XV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5691D4-4010-473B-A6F6-FAF8088E12EE}"/>
              </a:ext>
            </a:extLst>
          </p:cNvPr>
          <p:cNvSpPr txBox="1"/>
          <p:nvPr/>
        </p:nvSpPr>
        <p:spPr>
          <a:xfrm>
            <a:off x="6432484" y="6634596"/>
            <a:ext cx="462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                                          XVII                                         XVIII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9F79A00E-2AF2-4C04-B2F0-8A7B564BE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51" y="205323"/>
            <a:ext cx="1492841" cy="989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0FD7D2-42FD-494A-996C-61F5CD9C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60" y="114301"/>
            <a:ext cx="5455240" cy="67972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E2E25CB-7063-4FBB-B864-B91DDC757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534" y="4555713"/>
            <a:ext cx="3703305" cy="23558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2B8583-0677-42F9-8551-674E4FEB4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37" y="114301"/>
            <a:ext cx="4611620" cy="39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33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20</cp:revision>
  <dcterms:created xsi:type="dcterms:W3CDTF">2021-02-11T05:21:56Z</dcterms:created>
  <dcterms:modified xsi:type="dcterms:W3CDTF">2021-03-15T06:04:35Z</dcterms:modified>
</cp:coreProperties>
</file>