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004000" cy="502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1551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8230662"/>
            <a:ext cx="27203400" cy="1750906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6414945"/>
            <a:ext cx="24003000" cy="1214225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8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5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677584"/>
            <a:ext cx="6900863" cy="426201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677584"/>
            <a:ext cx="20302538" cy="426201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12538090"/>
            <a:ext cx="27603450" cy="20920071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33656073"/>
            <a:ext cx="27603450" cy="11001371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7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3387917"/>
            <a:ext cx="13601700" cy="31909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3387917"/>
            <a:ext cx="13601700" cy="31909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4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677595"/>
            <a:ext cx="27603450" cy="97207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12328529"/>
            <a:ext cx="13539190" cy="6042021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8370550"/>
            <a:ext cx="13539190" cy="2702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12328529"/>
            <a:ext cx="13605869" cy="6042021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8370550"/>
            <a:ext cx="13605869" cy="2702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7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7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3352800"/>
            <a:ext cx="10322123" cy="117348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7241128"/>
            <a:ext cx="16202025" cy="357399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5087600"/>
            <a:ext cx="10322123" cy="2795164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5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3352800"/>
            <a:ext cx="10322123" cy="117348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7241128"/>
            <a:ext cx="16202025" cy="357399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5087600"/>
            <a:ext cx="10322123" cy="2795164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677595"/>
            <a:ext cx="27603450" cy="972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3387917"/>
            <a:ext cx="27603450" cy="3190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46613245"/>
            <a:ext cx="720090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E9A7-9E22-47BA-914D-BBDCE5A4F3EF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46613245"/>
            <a:ext cx="1080135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46613245"/>
            <a:ext cx="720090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556C-DDE4-47B0-A773-AD6C703E6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5C167BD7-B0E0-4F5E-A549-06B87B125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34" y="2300977"/>
            <a:ext cx="7007189" cy="5255392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62DF09B2-09B2-4DE9-B2D7-8A7BC02C3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85" y="2031869"/>
            <a:ext cx="7464503" cy="5456859"/>
          </a:xfrm>
          <a:prstGeom prst="rect">
            <a:avLst/>
          </a:prstGeom>
        </p:spPr>
      </p:pic>
      <p:pic>
        <p:nvPicPr>
          <p:cNvPr id="9" name="图片 8" descr="图片包含 形状&#10;&#10;描述已自动生成">
            <a:extLst>
              <a:ext uri="{FF2B5EF4-FFF2-40B4-BE49-F238E27FC236}">
                <a16:creationId xmlns:a16="http://schemas.microsoft.com/office/drawing/2014/main" id="{CBB476EB-D5E5-499B-8C1C-1E1BE51AC791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962" y="2623069"/>
            <a:ext cx="5010579" cy="47539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B40C11-E3F4-4F3C-91DA-2D6BC1F86D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41854" y="4542936"/>
            <a:ext cx="4114800" cy="731520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848CF20E-EFD3-40F3-8213-FECA03D43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16" y="8631941"/>
            <a:ext cx="5143500" cy="4686300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9CDFABB1-3E98-4993-9368-BD2F4C00D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643" y="8631941"/>
            <a:ext cx="5143500" cy="4686300"/>
          </a:xfrm>
          <a:prstGeom prst="rect">
            <a:avLst/>
          </a:prstGeom>
        </p:spPr>
      </p:pic>
      <p:pic>
        <p:nvPicPr>
          <p:cNvPr id="17" name="图片 16" descr="图表&#10;&#10;描述已自动生成">
            <a:extLst>
              <a:ext uri="{FF2B5EF4-FFF2-40B4-BE49-F238E27FC236}">
                <a16:creationId xmlns:a16="http://schemas.microsoft.com/office/drawing/2014/main" id="{CD25FC22-8083-4012-899A-5E53A6DBB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940" y="7565141"/>
            <a:ext cx="6800850" cy="6134100"/>
          </a:xfrm>
          <a:prstGeom prst="rect">
            <a:avLst/>
          </a:prstGeom>
        </p:spPr>
      </p:pic>
      <p:pic>
        <p:nvPicPr>
          <p:cNvPr id="19" name="图片 18" descr="图表&#10;&#10;描述已自动生成">
            <a:extLst>
              <a:ext uri="{FF2B5EF4-FFF2-40B4-BE49-F238E27FC236}">
                <a16:creationId xmlns:a16="http://schemas.microsoft.com/office/drawing/2014/main" id="{E0518EE7-5BE1-4CA9-AC4D-F505A409C6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99" y="13719125"/>
            <a:ext cx="7275811" cy="6134100"/>
          </a:xfrm>
          <a:prstGeom prst="rect">
            <a:avLst/>
          </a:prstGeom>
        </p:spPr>
      </p:pic>
      <p:pic>
        <p:nvPicPr>
          <p:cNvPr id="21" name="图片 20" descr="图表&#10;&#10;描述已自动生成">
            <a:extLst>
              <a:ext uri="{FF2B5EF4-FFF2-40B4-BE49-F238E27FC236}">
                <a16:creationId xmlns:a16="http://schemas.microsoft.com/office/drawing/2014/main" id="{D2AF83E2-D194-4ED8-9F1C-418D5C043D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344" y="13890575"/>
            <a:ext cx="8509000" cy="6381750"/>
          </a:xfrm>
          <a:prstGeom prst="rect">
            <a:avLst/>
          </a:prstGeom>
        </p:spPr>
      </p:pic>
      <p:pic>
        <p:nvPicPr>
          <p:cNvPr id="23" name="图片 22" descr="图表&#10;&#10;描述已自动生成">
            <a:extLst>
              <a:ext uri="{FF2B5EF4-FFF2-40B4-BE49-F238E27FC236}">
                <a16:creationId xmlns:a16="http://schemas.microsoft.com/office/drawing/2014/main" id="{E2136AF0-1587-4B5D-A00A-B219A70244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732" y="13719125"/>
            <a:ext cx="8178800" cy="6134100"/>
          </a:xfrm>
          <a:prstGeom prst="rect">
            <a:avLst/>
          </a:prstGeom>
        </p:spPr>
      </p:pic>
      <p:pic>
        <p:nvPicPr>
          <p:cNvPr id="25" name="图片 24" descr="图表&#10;&#10;描述已自动生成">
            <a:extLst>
              <a:ext uri="{FF2B5EF4-FFF2-40B4-BE49-F238E27FC236}">
                <a16:creationId xmlns:a16="http://schemas.microsoft.com/office/drawing/2014/main" id="{3981D916-76DA-4C40-88FF-896B4E98B5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1" y="19776386"/>
            <a:ext cx="8509001" cy="6381751"/>
          </a:xfrm>
          <a:prstGeom prst="rect">
            <a:avLst/>
          </a:prstGeom>
        </p:spPr>
      </p:pic>
      <p:pic>
        <p:nvPicPr>
          <p:cNvPr id="27" name="图片 26" descr="图表&#10;&#10;描述已自动生成">
            <a:extLst>
              <a:ext uri="{FF2B5EF4-FFF2-40B4-BE49-F238E27FC236}">
                <a16:creationId xmlns:a16="http://schemas.microsoft.com/office/drawing/2014/main" id="{B5BDF8B3-59B1-42F8-91FC-342DA57481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223" y="20108795"/>
            <a:ext cx="8065788" cy="6049341"/>
          </a:xfrm>
          <a:prstGeom prst="rect">
            <a:avLst/>
          </a:prstGeom>
        </p:spPr>
      </p:pic>
      <p:pic>
        <p:nvPicPr>
          <p:cNvPr id="29" name="图片 28" descr="图表&#10;&#10;描述已自动生成">
            <a:extLst>
              <a:ext uri="{FF2B5EF4-FFF2-40B4-BE49-F238E27FC236}">
                <a16:creationId xmlns:a16="http://schemas.microsoft.com/office/drawing/2014/main" id="{34D6BA7D-BA9C-4095-A03B-3895573E15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732" y="20233586"/>
            <a:ext cx="8065788" cy="6049341"/>
          </a:xfrm>
          <a:prstGeom prst="rect">
            <a:avLst/>
          </a:prstGeom>
        </p:spPr>
      </p:pic>
      <p:pic>
        <p:nvPicPr>
          <p:cNvPr id="31" name="图片 30" descr="画着卡通人物&#10;&#10;中度可信度描述已自动生成">
            <a:extLst>
              <a:ext uri="{FF2B5EF4-FFF2-40B4-BE49-F238E27FC236}">
                <a16:creationId xmlns:a16="http://schemas.microsoft.com/office/drawing/2014/main" id="{3ACD88FC-CAF0-471D-8410-78CC93B4A1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38" y="27224937"/>
            <a:ext cx="4848225" cy="4733925"/>
          </a:xfrm>
          <a:prstGeom prst="rect">
            <a:avLst/>
          </a:prstGeom>
        </p:spPr>
      </p:pic>
      <p:pic>
        <p:nvPicPr>
          <p:cNvPr id="35" name="图片 34" descr="图表&#10;&#10;描述已自动生成">
            <a:extLst>
              <a:ext uri="{FF2B5EF4-FFF2-40B4-BE49-F238E27FC236}">
                <a16:creationId xmlns:a16="http://schemas.microsoft.com/office/drawing/2014/main" id="{62D6D081-7921-4789-AF90-AA6F01EA3C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912" y="26407718"/>
            <a:ext cx="9801428" cy="6049341"/>
          </a:xfrm>
          <a:prstGeom prst="rect">
            <a:avLst/>
          </a:prstGeom>
        </p:spPr>
      </p:pic>
      <p:pic>
        <p:nvPicPr>
          <p:cNvPr id="43" name="图片 42" descr="图表&#10;&#10;描述已自动生成">
            <a:extLst>
              <a:ext uri="{FF2B5EF4-FFF2-40B4-BE49-F238E27FC236}">
                <a16:creationId xmlns:a16="http://schemas.microsoft.com/office/drawing/2014/main" id="{B90F8478-BF97-4F68-88AA-6D7C9E1CB2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90" y="32798682"/>
            <a:ext cx="9177471" cy="6381752"/>
          </a:xfrm>
          <a:prstGeom prst="rect">
            <a:avLst/>
          </a:prstGeom>
        </p:spPr>
      </p:pic>
      <p:pic>
        <p:nvPicPr>
          <p:cNvPr id="45" name="图片 44" descr="图表&#10;&#10;描述已自动生成">
            <a:extLst>
              <a:ext uri="{FF2B5EF4-FFF2-40B4-BE49-F238E27FC236}">
                <a16:creationId xmlns:a16="http://schemas.microsoft.com/office/drawing/2014/main" id="{D50C812A-F33A-4122-BE75-514C1D399E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309" y="32798681"/>
            <a:ext cx="9442653" cy="6581666"/>
          </a:xfrm>
          <a:prstGeom prst="rect">
            <a:avLst/>
          </a:prstGeom>
        </p:spPr>
      </p:pic>
      <p:pic>
        <p:nvPicPr>
          <p:cNvPr id="47" name="图片 46" descr="图表&#10;&#10;描述已自动生成">
            <a:extLst>
              <a:ext uri="{FF2B5EF4-FFF2-40B4-BE49-F238E27FC236}">
                <a16:creationId xmlns:a16="http://schemas.microsoft.com/office/drawing/2014/main" id="{64A23039-9BC1-4CD9-9F7C-737661BC82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497" y="32677942"/>
            <a:ext cx="8274313" cy="6205735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5E899A7-103B-44C8-9C4B-A8B88E842E75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426008" y="4377793"/>
            <a:ext cx="4114800" cy="73152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69CE876E-D142-4458-A877-62B39F913BDC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850408" y="4519813"/>
            <a:ext cx="4114800" cy="73152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E3AC9A6-D903-4833-9F7D-BC7DE532A946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33668" y="10436226"/>
            <a:ext cx="4114800" cy="73152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B9364CE-5D60-450E-B7E1-897A6AD0BA0B}"/>
              </a:ext>
            </a:extLst>
          </p:cNvPr>
          <p:cNvPicPr preferRelativeResize="0"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605678" y="10402044"/>
            <a:ext cx="4114800" cy="73152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A37A1BA8-CB6E-456C-BACF-DFDA612F0E17}"/>
              </a:ext>
            </a:extLst>
          </p:cNvPr>
          <p:cNvPicPr preferRelativeResize="0"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948335" y="10436226"/>
            <a:ext cx="4114800" cy="73152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4AF621AB-2E91-4DA4-952F-A30408B12731}"/>
              </a:ext>
            </a:extLst>
          </p:cNvPr>
          <p:cNvPicPr preferRelativeResize="0"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85806" y="16351793"/>
            <a:ext cx="4114800" cy="73152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1554FB1B-3636-4A17-81C3-2D18B0935E49}"/>
              </a:ext>
            </a:extLst>
          </p:cNvPr>
          <p:cNvPicPr preferRelativeResize="0"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730753" y="16692564"/>
            <a:ext cx="4114800" cy="73152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0980902C-3BEE-415E-8FBF-D2CAEB25EFF0}"/>
              </a:ext>
            </a:extLst>
          </p:cNvPr>
          <p:cNvPicPr preferRelativeResize="0"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992491" y="16544840"/>
            <a:ext cx="4114800" cy="73152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2D12B686-3D49-411A-A9B5-60EC7249B2A0}"/>
              </a:ext>
            </a:extLst>
          </p:cNvPr>
          <p:cNvPicPr preferRelativeResize="0"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35413" y="22696717"/>
            <a:ext cx="4114800" cy="73152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B6A8EAE1-82BA-464A-A12D-A3FA6FE23512}"/>
              </a:ext>
            </a:extLst>
          </p:cNvPr>
          <p:cNvPicPr preferRelativeResize="0"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786779" y="23077799"/>
            <a:ext cx="4114800" cy="73152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65BAF89F-C807-4A34-831C-A81B7D858E8E}"/>
              </a:ext>
            </a:extLst>
          </p:cNvPr>
          <p:cNvPicPr preferRelativeResize="0"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28189" y="23077798"/>
            <a:ext cx="4114800" cy="73152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DA2AEA57-1473-4288-A1CC-ED7D9643DC1B}"/>
              </a:ext>
            </a:extLst>
          </p:cNvPr>
          <p:cNvPicPr preferRelativeResize="0"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09744" y="28916577"/>
            <a:ext cx="4114800" cy="7315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C2771102-445F-4E9C-8225-14AD6EFCE975}"/>
              </a:ext>
            </a:extLst>
          </p:cNvPr>
          <p:cNvPicPr preferRelativeResize="0"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786778" y="29178256"/>
            <a:ext cx="4114800" cy="73152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971868E3-A375-4FF8-92D0-EC819F2AF452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28189" y="28726077"/>
            <a:ext cx="4114800" cy="73152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0E309E1D-EE22-48CD-B8E8-96FD979E9711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35413" y="35623798"/>
            <a:ext cx="4114800" cy="7315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5D3262DF-BB94-44F5-9AE7-AB4B83203C64}"/>
              </a:ext>
            </a:extLst>
          </p:cNvPr>
          <p:cNvPicPr preferRelativeResize="0">
            <a:picLocks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786779" y="35623798"/>
            <a:ext cx="4114800" cy="731520"/>
          </a:xfrm>
          <a:prstGeom prst="rect">
            <a:avLst/>
          </a:prstGeom>
        </p:spPr>
      </p:pic>
      <p:pic>
        <p:nvPicPr>
          <p:cNvPr id="80" name="图片 79" descr="图片包含 图表&#10;&#10;描述已自动生成">
            <a:extLst>
              <a:ext uri="{FF2B5EF4-FFF2-40B4-BE49-F238E27FC236}">
                <a16:creationId xmlns:a16="http://schemas.microsoft.com/office/drawing/2014/main" id="{51441597-B6E1-4D00-AFF9-D279F28AD7C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534" y="26996335"/>
            <a:ext cx="5065609" cy="5095362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A0C519F9-010A-428C-9142-D2042797D40C}"/>
              </a:ext>
            </a:extLst>
          </p:cNvPr>
          <p:cNvPicPr preferRelativeResize="0">
            <a:picLocks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835199" y="35623798"/>
            <a:ext cx="4114800" cy="731520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F51432B5-BEA3-46E7-95E4-67124E2D6A3F}"/>
              </a:ext>
            </a:extLst>
          </p:cNvPr>
          <p:cNvSpPr txBox="1"/>
          <p:nvPr/>
        </p:nvSpPr>
        <p:spPr>
          <a:xfrm>
            <a:off x="9013591" y="7441699"/>
            <a:ext cx="24248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                                      II                                      III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47BF41E-DF6D-4622-8AD3-69895F5A6A8C}"/>
              </a:ext>
            </a:extLst>
          </p:cNvPr>
          <p:cNvSpPr txBox="1"/>
          <p:nvPr/>
        </p:nvSpPr>
        <p:spPr>
          <a:xfrm>
            <a:off x="8844537" y="13665212"/>
            <a:ext cx="21782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                                       V                                      VI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76F6AE1-3589-41E2-A28E-D56B528B594C}"/>
              </a:ext>
            </a:extLst>
          </p:cNvPr>
          <p:cNvSpPr txBox="1"/>
          <p:nvPr/>
        </p:nvSpPr>
        <p:spPr>
          <a:xfrm>
            <a:off x="8831903" y="19790734"/>
            <a:ext cx="199657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                                      VIII                                    IX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2A219FE-BA6D-4FAF-B92C-555F8EBDD960}"/>
              </a:ext>
            </a:extLst>
          </p:cNvPr>
          <p:cNvSpPr txBox="1"/>
          <p:nvPr/>
        </p:nvSpPr>
        <p:spPr>
          <a:xfrm>
            <a:off x="9141821" y="25931704"/>
            <a:ext cx="207988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                XI                                    XII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6FC2547-B410-4E03-A0D1-1867E7B4908D}"/>
              </a:ext>
            </a:extLst>
          </p:cNvPr>
          <p:cNvSpPr txBox="1"/>
          <p:nvPr/>
        </p:nvSpPr>
        <p:spPr>
          <a:xfrm>
            <a:off x="8844537" y="32547163"/>
            <a:ext cx="18577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XIII                                    XIV                                   XV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8556315-C1DF-46CB-A85D-3A5974B9B54A}"/>
              </a:ext>
            </a:extLst>
          </p:cNvPr>
          <p:cNvSpPr txBox="1"/>
          <p:nvPr/>
        </p:nvSpPr>
        <p:spPr>
          <a:xfrm>
            <a:off x="8451500" y="39004416"/>
            <a:ext cx="19752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XVI                                     XVII                                 XVIII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7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18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</dc:creator>
  <cp:lastModifiedBy>Q</cp:lastModifiedBy>
  <cp:revision>5</cp:revision>
  <dcterms:created xsi:type="dcterms:W3CDTF">2021-03-05T05:24:59Z</dcterms:created>
  <dcterms:modified xsi:type="dcterms:W3CDTF">2021-03-05T06:04:28Z</dcterms:modified>
</cp:coreProperties>
</file>