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08E4D4B-EDF8-4BBC-88B0-9259E058E197}"/>
              </a:ext>
            </a:extLst>
          </p:cNvPr>
          <p:cNvSpPr/>
          <p:nvPr/>
        </p:nvSpPr>
        <p:spPr>
          <a:xfrm>
            <a:off x="4634203" y="146080"/>
            <a:ext cx="4544703" cy="633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D1494E4-1A2A-4CC5-AA4A-4740B0BD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42848" y="1204085"/>
            <a:ext cx="6289129" cy="42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3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20</cp:revision>
  <dcterms:created xsi:type="dcterms:W3CDTF">2021-02-11T05:21:56Z</dcterms:created>
  <dcterms:modified xsi:type="dcterms:W3CDTF">2021-03-15T05:54:47Z</dcterms:modified>
</cp:coreProperties>
</file>