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1904F-8166-46A6-B50C-280F4895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CA6A00-CA95-4455-80AD-AD00311BA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E2A3B-9EE3-403C-A9D0-AFD2B32D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1C74-B36B-491D-9C21-E53231DD200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48DE0-AEB9-4062-8EBF-AEFB0706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29132-C9C7-4FA3-93D2-6ECA2D5E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7748-EDC6-4C4E-B3E2-B62880952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B2101-B01F-4AD7-B6B6-69F3484C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1E3E58-9F61-4C0F-BD0F-50E12408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54350-088C-4076-BC4E-E9596652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1C74-B36B-491D-9C21-E53231DD200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D4944-6B93-4058-9BE4-E192907F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7EF2F-D50B-45C3-BE87-40D5FF0A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7748-EDC6-4C4E-B3E2-B62880952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1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DC92A3-7E12-46D2-8E81-3E99A40C5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FFD7A-03E9-45D8-9852-44DF0E619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0956F-A0CE-4586-AEBE-D76662E2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1C74-B36B-491D-9C21-E53231DD200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8D7A6-9539-4F7D-95F7-F2E1427B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21829-E09F-456A-B0B7-5975F339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7748-EDC6-4C4E-B3E2-B62880952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2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9C273-39F9-4640-8186-7D3145D0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167BD-3904-4982-91A4-FCC4BCA3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66B01-B206-42D6-9E77-A42FFDBC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1C74-B36B-491D-9C21-E53231DD200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DB27D-5AB1-4F7C-A1D2-7551CA31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1E96F-435E-46FC-92A0-4C274D9C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7748-EDC6-4C4E-B3E2-B62880952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ADC51-BCE6-47E5-9F32-CABBA92B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FC3F3-80B4-4E32-8B00-18FCF7E19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B6F8E-8958-45DC-A822-6E6434E7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1C74-B36B-491D-9C21-E53231DD200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8E46C-6FAF-4433-81C6-0BE51834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2D005-AC27-4711-8571-2EF15B03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7748-EDC6-4C4E-B3E2-B62880952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3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14E4-1A88-4343-802C-10339C81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4C433-0D81-4D0A-8CEE-C6593B7D9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44709-1384-481F-A3D2-04E75F4CF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1B345-14C6-4663-ACC3-A6ADBDC1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1C74-B36B-491D-9C21-E53231DD200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3DCCA-2111-4B0F-8CDA-9DA02B0B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31771-CE73-4936-AA02-158E52B6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7748-EDC6-4C4E-B3E2-B62880952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3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276A4-BC57-4032-989E-85D035F5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7C65E-B6A9-4293-A507-919BBE23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C0CCA-9A95-4363-BE6F-7DC3B087C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79A9BB-6BCD-4716-AFE2-BFF073856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278CDF-9580-41BB-849C-2F0674C13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66CFE-7778-47E3-801E-3E9BF555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1C74-B36B-491D-9C21-E53231DD200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929623-BC51-4C28-8D25-F81E1CB7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51FFAE-2D4C-42AD-B514-BADFBD6F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7748-EDC6-4C4E-B3E2-B62880952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4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3A28F-9A5B-480E-A3B5-EFD711C8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35BD45-F43C-4870-A32E-AEE466A4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1C74-B36B-491D-9C21-E53231DD200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882392-A284-4268-B835-9589846F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8F278A-A7A0-4B82-9FE6-6D092B75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7748-EDC6-4C4E-B3E2-B62880952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2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83880B-B61C-441D-AF38-469BB43D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1C74-B36B-491D-9C21-E53231DD200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281539-428A-47E1-A11C-835A62F6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CD9A5-1EF6-475B-B49E-9A9985B9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7748-EDC6-4C4E-B3E2-B62880952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17903-F874-4AFF-8E2B-2F2238D0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1DDB3-6BCA-4252-8EFF-29A4D0A7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7C891-9319-4B53-8B2B-C538630E5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2C584-9E40-4443-A294-AB690B66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1C74-B36B-491D-9C21-E53231DD200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4295E-C179-47E3-9990-9BC41B65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77846-D924-4FD8-8A02-8CFD8BAE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7748-EDC6-4C4E-B3E2-B62880952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8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D8A33-D82E-4D10-9741-112ADB6B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EA1D25-DBE9-497C-A03E-50AF3CE8B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FA95FB-1705-4B41-9EE9-AA4458DF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E9DA7-FA45-4FD7-A27B-7E49E28E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1C74-B36B-491D-9C21-E53231DD200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60B75-FF48-431B-A770-1F0F5A8B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988AB-13A4-4F80-95C9-A1FD2095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7748-EDC6-4C4E-B3E2-B62880952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1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DD9F1D-F35E-4AE4-BA9E-E0B2F4C6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3B4B62-F82B-4291-9803-4511AF34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666B3-9D62-4D39-9D2C-BD611AFF9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1C74-B36B-491D-9C21-E53231DD200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1FF84-84D8-4766-815E-10BC7B368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DE9B3-B27D-4853-B017-231149B3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87748-EDC6-4C4E-B3E2-B62880952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0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907DBC80-3B70-4FDD-A416-560A9D2382FC}"/>
              </a:ext>
            </a:extLst>
          </p:cNvPr>
          <p:cNvSpPr/>
          <p:nvPr/>
        </p:nvSpPr>
        <p:spPr>
          <a:xfrm>
            <a:off x="2935014" y="1509328"/>
            <a:ext cx="5739535" cy="16872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05CB339-9BA8-4716-8F21-2CF0B1D06A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9448" y="1545546"/>
            <a:ext cx="5389766" cy="11769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4CFB68-705B-4A79-9E55-7C3A3EA8DD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447" y="2732172"/>
            <a:ext cx="5245677" cy="3858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4E2369B-ABB7-496C-B8D2-9209F6BFC36B}"/>
              </a:ext>
            </a:extLst>
          </p:cNvPr>
          <p:cNvSpPr/>
          <p:nvPr/>
        </p:nvSpPr>
        <p:spPr>
          <a:xfrm>
            <a:off x="2935014" y="3258233"/>
            <a:ext cx="5739535" cy="1714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>
                <a:latin typeface="Times" panose="02020603050405020304" pitchFamily="18" charset="0"/>
                <a:cs typeface="Times" panose="02020603050405020304" pitchFamily="18" charset="0"/>
              </a:rPr>
              <a:t>(a)</a:t>
            </a:r>
            <a:endParaRPr lang="zh-CN" alt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45E1A0C-4182-4C59-8231-08034B9D31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75341" y="3370394"/>
            <a:ext cx="5191958" cy="11230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493CC58-4526-4E60-A77B-58B607806B6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296" y="4508896"/>
            <a:ext cx="5191957" cy="4023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C3923E-9061-44B7-8F66-90D29D2EA308}"/>
              </a:ext>
            </a:extLst>
          </p:cNvPr>
          <p:cNvCxnSpPr>
            <a:cxnSpLocks/>
          </p:cNvCxnSpPr>
          <p:nvPr/>
        </p:nvCxnSpPr>
        <p:spPr>
          <a:xfrm flipV="1">
            <a:off x="3301538" y="3992986"/>
            <a:ext cx="5339563" cy="2"/>
          </a:xfrm>
          <a:prstGeom prst="line">
            <a:avLst/>
          </a:prstGeom>
          <a:ln w="19050">
            <a:solidFill>
              <a:srgbClr val="22C8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43A156B-29E3-4B32-B1F6-E2C1E9376B5C}"/>
              </a:ext>
            </a:extLst>
          </p:cNvPr>
          <p:cNvSpPr txBox="1"/>
          <p:nvPr/>
        </p:nvSpPr>
        <p:spPr>
          <a:xfrm>
            <a:off x="2907954" y="233493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" panose="02020603050405020304" pitchFamily="18" charset="0"/>
                <a:cs typeface="Times" panose="02020603050405020304" pitchFamily="18" charset="0"/>
              </a:rPr>
              <a:t>(a)</a:t>
            </a:r>
            <a:endParaRPr lang="zh-CN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9C381B-5DB0-4182-B49B-28C68D2A2CE4}"/>
              </a:ext>
            </a:extLst>
          </p:cNvPr>
          <p:cNvSpPr txBox="1"/>
          <p:nvPr/>
        </p:nvSpPr>
        <p:spPr>
          <a:xfrm>
            <a:off x="2935014" y="3986438"/>
            <a:ext cx="470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" panose="02020603050405020304" pitchFamily="18" charset="0"/>
                <a:cs typeface="Times" panose="02020603050405020304" pitchFamily="18" charset="0"/>
              </a:rPr>
              <a:t>(b)</a:t>
            </a:r>
            <a:endParaRPr lang="zh-CN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9A2488-7AEA-40A9-ACB7-B6A51049268C}"/>
              </a:ext>
            </a:extLst>
          </p:cNvPr>
          <p:cNvSpPr/>
          <p:nvPr/>
        </p:nvSpPr>
        <p:spPr>
          <a:xfrm>
            <a:off x="4657723" y="1579836"/>
            <a:ext cx="2681016" cy="120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AE43AB-8EF0-4B61-818E-EB53629774CA}"/>
              </a:ext>
            </a:extLst>
          </p:cNvPr>
          <p:cNvSpPr/>
          <p:nvPr/>
        </p:nvSpPr>
        <p:spPr>
          <a:xfrm>
            <a:off x="4643766" y="3381376"/>
            <a:ext cx="2681016" cy="83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5BF57D-E2B4-4BD1-B1AD-74188683EAD2}"/>
              </a:ext>
            </a:extLst>
          </p:cNvPr>
          <p:cNvSpPr txBox="1"/>
          <p:nvPr/>
        </p:nvSpPr>
        <p:spPr>
          <a:xfrm>
            <a:off x="4358959" y="3242448"/>
            <a:ext cx="34028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" panose="02020603050405020304" pitchFamily="18" charset="0"/>
                <a:cs typeface="Times" panose="02020603050405020304" pitchFamily="18" charset="0"/>
              </a:rPr>
              <a:t>Reference Image (bottom) vs. Generated Image (upper) </a:t>
            </a:r>
            <a:endParaRPr lang="zh-CN" altLang="en-US" sz="1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2A36AB-F9D2-40A0-9241-6AC2CA00A9FE}"/>
              </a:ext>
            </a:extLst>
          </p:cNvPr>
          <p:cNvSpPr txBox="1"/>
          <p:nvPr/>
        </p:nvSpPr>
        <p:spPr>
          <a:xfrm>
            <a:off x="4265310" y="1484769"/>
            <a:ext cx="35901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" panose="02020603050405020304" pitchFamily="18" charset="0"/>
                <a:cs typeface="Times" panose="02020603050405020304" pitchFamily="18" charset="0"/>
              </a:rPr>
              <a:t>Reference Image (bottom) vs. Generated Image (upper) </a:t>
            </a:r>
            <a:endParaRPr lang="zh-CN" altLang="en-US" sz="1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1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</dc:creator>
  <cp:lastModifiedBy>Q</cp:lastModifiedBy>
  <cp:revision>5</cp:revision>
  <dcterms:created xsi:type="dcterms:W3CDTF">2021-02-11T06:39:09Z</dcterms:created>
  <dcterms:modified xsi:type="dcterms:W3CDTF">2021-03-15T06:41:57Z</dcterms:modified>
</cp:coreProperties>
</file>