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</p:sldIdLst>
  <p:sldSz cx="685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6" autoAdjust="0"/>
    <p:restoredTop sz="94660"/>
  </p:normalViewPr>
  <p:slideViewPr>
    <p:cSldViewPr snapToGrid="0">
      <p:cViewPr>
        <p:scale>
          <a:sx n="150" d="100"/>
          <a:sy n="150" d="100"/>
        </p:scale>
        <p:origin x="444" y="-24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5431"/>
            <a:ext cx="5829300" cy="41385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43534"/>
            <a:ext cx="5143500" cy="28699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7" indent="0" algn="ctr">
              <a:buNone/>
              <a:defRPr sz="1500"/>
            </a:lvl2pPr>
            <a:lvl3pPr marL="685835" indent="0" algn="ctr">
              <a:buNone/>
              <a:defRPr sz="1350"/>
            </a:lvl3pPr>
            <a:lvl4pPr marL="1028751" indent="0" algn="ctr">
              <a:buNone/>
              <a:defRPr sz="1200"/>
            </a:lvl4pPr>
            <a:lvl5pPr marL="1371669" indent="0" algn="ctr">
              <a:buNone/>
              <a:defRPr sz="1200"/>
            </a:lvl5pPr>
            <a:lvl6pPr marL="1714586" indent="0" algn="ctr">
              <a:buNone/>
              <a:defRPr sz="1200"/>
            </a:lvl6pPr>
            <a:lvl7pPr marL="2057504" indent="0" algn="ctr">
              <a:buNone/>
              <a:defRPr sz="1200"/>
            </a:lvl7pPr>
            <a:lvl8pPr marL="2400420" indent="0" algn="ctr">
              <a:buNone/>
              <a:defRPr sz="1200"/>
            </a:lvl8pPr>
            <a:lvl9pPr marL="274333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6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6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632885"/>
            <a:ext cx="1478756" cy="100738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885"/>
            <a:ext cx="4350545" cy="100738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3549"/>
            <a:ext cx="5915025" cy="494474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55072"/>
            <a:ext cx="5915025" cy="26003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3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4418"/>
            <a:ext cx="2914650" cy="75423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4418"/>
            <a:ext cx="2914650" cy="75423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5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32888"/>
            <a:ext cx="5915025" cy="22976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4016"/>
            <a:ext cx="2901255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7" indent="0">
              <a:buNone/>
              <a:defRPr sz="1500" b="1"/>
            </a:lvl2pPr>
            <a:lvl3pPr marL="685835" indent="0">
              <a:buNone/>
              <a:defRPr sz="1350" b="1"/>
            </a:lvl3pPr>
            <a:lvl4pPr marL="1028751" indent="0">
              <a:buNone/>
              <a:defRPr sz="1200" b="1"/>
            </a:lvl4pPr>
            <a:lvl5pPr marL="1371669" indent="0">
              <a:buNone/>
              <a:defRPr sz="1200" b="1"/>
            </a:lvl5pPr>
            <a:lvl6pPr marL="1714586" indent="0">
              <a:buNone/>
              <a:defRPr sz="1200" b="1"/>
            </a:lvl6pPr>
            <a:lvl7pPr marL="2057504" indent="0">
              <a:buNone/>
              <a:defRPr sz="1200" b="1"/>
            </a:lvl7pPr>
            <a:lvl8pPr marL="2400420" indent="0">
              <a:buNone/>
              <a:defRPr sz="1200" b="1"/>
            </a:lvl8pPr>
            <a:lvl9pPr marL="2743337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42132"/>
            <a:ext cx="2901255" cy="63866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14016"/>
            <a:ext cx="2915543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7" indent="0">
              <a:buNone/>
              <a:defRPr sz="1500" b="1"/>
            </a:lvl2pPr>
            <a:lvl3pPr marL="685835" indent="0">
              <a:buNone/>
              <a:defRPr sz="1350" b="1"/>
            </a:lvl3pPr>
            <a:lvl4pPr marL="1028751" indent="0">
              <a:buNone/>
              <a:defRPr sz="1200" b="1"/>
            </a:lvl4pPr>
            <a:lvl5pPr marL="1371669" indent="0">
              <a:buNone/>
              <a:defRPr sz="1200" b="1"/>
            </a:lvl5pPr>
            <a:lvl6pPr marL="1714586" indent="0">
              <a:buNone/>
              <a:defRPr sz="1200" b="1"/>
            </a:lvl6pPr>
            <a:lvl7pPr marL="2057504" indent="0">
              <a:buNone/>
              <a:defRPr sz="1200" b="1"/>
            </a:lvl7pPr>
            <a:lvl8pPr marL="2400420" indent="0">
              <a:buNone/>
              <a:defRPr sz="1200" b="1"/>
            </a:lvl8pPr>
            <a:lvl9pPr marL="2743337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342132"/>
            <a:ext cx="2915543" cy="63866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5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2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11541"/>
            <a:ext cx="3471863" cy="84476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3566162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17" indent="0">
              <a:buNone/>
              <a:defRPr sz="1050"/>
            </a:lvl2pPr>
            <a:lvl3pPr marL="685835" indent="0">
              <a:buNone/>
              <a:defRPr sz="900"/>
            </a:lvl3pPr>
            <a:lvl4pPr marL="1028751" indent="0">
              <a:buNone/>
              <a:defRPr sz="750"/>
            </a:lvl4pPr>
            <a:lvl5pPr marL="1371669" indent="0">
              <a:buNone/>
              <a:defRPr sz="750"/>
            </a:lvl5pPr>
            <a:lvl6pPr marL="1714586" indent="0">
              <a:buNone/>
              <a:defRPr sz="750"/>
            </a:lvl6pPr>
            <a:lvl7pPr marL="2057504" indent="0">
              <a:buNone/>
              <a:defRPr sz="750"/>
            </a:lvl7pPr>
            <a:lvl8pPr marL="2400420" indent="0">
              <a:buNone/>
              <a:defRPr sz="750"/>
            </a:lvl8pPr>
            <a:lvl9pPr marL="2743337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0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11541"/>
            <a:ext cx="3471863" cy="84476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1" indent="0">
              <a:buNone/>
              <a:defRPr sz="1500"/>
            </a:lvl4pPr>
            <a:lvl5pPr marL="1371669" indent="0">
              <a:buNone/>
              <a:defRPr sz="1500"/>
            </a:lvl5pPr>
            <a:lvl6pPr marL="1714586" indent="0">
              <a:buNone/>
              <a:defRPr sz="1500"/>
            </a:lvl6pPr>
            <a:lvl7pPr marL="2057504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2" y="3566162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17" indent="0">
              <a:buNone/>
              <a:defRPr sz="1050"/>
            </a:lvl2pPr>
            <a:lvl3pPr marL="685835" indent="0">
              <a:buNone/>
              <a:defRPr sz="900"/>
            </a:lvl3pPr>
            <a:lvl4pPr marL="1028751" indent="0">
              <a:buNone/>
              <a:defRPr sz="750"/>
            </a:lvl4pPr>
            <a:lvl5pPr marL="1371669" indent="0">
              <a:buNone/>
              <a:defRPr sz="750"/>
            </a:lvl5pPr>
            <a:lvl6pPr marL="1714586" indent="0">
              <a:buNone/>
              <a:defRPr sz="750"/>
            </a:lvl6pPr>
            <a:lvl7pPr marL="2057504" indent="0">
              <a:buNone/>
              <a:defRPr sz="750"/>
            </a:lvl7pPr>
            <a:lvl8pPr marL="2400420" indent="0">
              <a:buNone/>
              <a:defRPr sz="750"/>
            </a:lvl8pPr>
            <a:lvl9pPr marL="2743337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32888"/>
            <a:ext cx="591502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164418"/>
            <a:ext cx="591502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017678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6C4-104D-4A77-8246-62CBA3CDC1DF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017678"/>
            <a:ext cx="231457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7678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A08C-C3D0-42FB-92FF-065935EFF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2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3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9" indent="-171459" algn="l" defTabSz="6858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6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94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10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27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45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1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79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96" indent="-171459" algn="l" defTabSz="68583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7" algn="l" defTabSz="6858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5" algn="l" defTabSz="6858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1" algn="l" defTabSz="6858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algn="l" defTabSz="6858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6" algn="l" defTabSz="6858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4" algn="l" defTabSz="6858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20" algn="l" defTabSz="6858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37" algn="l" defTabSz="6858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散点图, 表面图&#10;&#10;描述已自动生成">
            <a:extLst>
              <a:ext uri="{FF2B5EF4-FFF2-40B4-BE49-F238E27FC236}">
                <a16:creationId xmlns:a16="http://schemas.microsoft.com/office/drawing/2014/main" id="{794729C4-4D95-4740-A786-3B62EE998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85" y="4610207"/>
            <a:ext cx="1483079" cy="1112310"/>
          </a:xfrm>
          <a:prstGeom prst="rect">
            <a:avLst/>
          </a:prstGeom>
        </p:spPr>
      </p:pic>
      <p:pic>
        <p:nvPicPr>
          <p:cNvPr id="11" name="图片 10" descr="图表, 散点图, 表面图&#10;&#10;描述已自动生成">
            <a:extLst>
              <a:ext uri="{FF2B5EF4-FFF2-40B4-BE49-F238E27FC236}">
                <a16:creationId xmlns:a16="http://schemas.microsoft.com/office/drawing/2014/main" id="{A1A56F0D-DB38-4C76-985B-326394EA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48" y="4589866"/>
            <a:ext cx="1580309" cy="1185230"/>
          </a:xfrm>
          <a:prstGeom prst="rect">
            <a:avLst/>
          </a:prstGeom>
        </p:spPr>
      </p:pic>
      <p:pic>
        <p:nvPicPr>
          <p:cNvPr id="13" name="图片 12" descr="图表, 表面图&#10;&#10;描述已自动生成">
            <a:extLst>
              <a:ext uri="{FF2B5EF4-FFF2-40B4-BE49-F238E27FC236}">
                <a16:creationId xmlns:a16="http://schemas.microsoft.com/office/drawing/2014/main" id="{7BA08CCF-D3D4-4CA0-A78C-C6459DD2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97" y="5557630"/>
            <a:ext cx="1587359" cy="1190519"/>
          </a:xfrm>
          <a:prstGeom prst="rect">
            <a:avLst/>
          </a:prstGeom>
        </p:spPr>
      </p:pic>
      <p:pic>
        <p:nvPicPr>
          <p:cNvPr id="15" name="图片 14" descr="图表, 表面图&#10;&#10;描述已自动生成">
            <a:extLst>
              <a:ext uri="{FF2B5EF4-FFF2-40B4-BE49-F238E27FC236}">
                <a16:creationId xmlns:a16="http://schemas.microsoft.com/office/drawing/2014/main" id="{239E5F44-A43F-4510-A340-09A1E269E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49" y="5577290"/>
            <a:ext cx="1632798" cy="12245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39F3B9F-D2E0-4C08-8A01-DCDDF8383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639" y="5520748"/>
            <a:ext cx="1420155" cy="1968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910604C-EC84-4169-9426-2456D8AC1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3432" y="5520748"/>
            <a:ext cx="1399541" cy="2135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1C6ADCB-56A3-4F4C-A496-1D6E4C827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657" y="6565703"/>
            <a:ext cx="1376042" cy="1937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0C9590-BE30-46AF-B472-BAC5CFF6D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3016" y="6579176"/>
            <a:ext cx="1399541" cy="193751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452774BC-133F-4972-BFB3-C4928C0889D7}"/>
              </a:ext>
            </a:extLst>
          </p:cNvPr>
          <p:cNvSpPr/>
          <p:nvPr/>
        </p:nvSpPr>
        <p:spPr>
          <a:xfrm>
            <a:off x="2884598" y="4819484"/>
            <a:ext cx="166409" cy="15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AF70EF1-D8E5-467C-9C1E-6E72F85EDD45}"/>
              </a:ext>
            </a:extLst>
          </p:cNvPr>
          <p:cNvCxnSpPr>
            <a:stCxn id="31" idx="2"/>
            <a:endCxn id="31" idx="6"/>
          </p:cNvCxnSpPr>
          <p:nvPr/>
        </p:nvCxnSpPr>
        <p:spPr>
          <a:xfrm>
            <a:off x="2884598" y="4896683"/>
            <a:ext cx="16640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7260329-F4FA-416D-B30A-F0BBB533C750}"/>
              </a:ext>
            </a:extLst>
          </p:cNvPr>
          <p:cNvSpPr/>
          <p:nvPr/>
        </p:nvSpPr>
        <p:spPr>
          <a:xfrm>
            <a:off x="2899652" y="5824216"/>
            <a:ext cx="166409" cy="15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BA6C09A-8721-4776-8B31-4C0304B98717}"/>
              </a:ext>
            </a:extLst>
          </p:cNvPr>
          <p:cNvCxnSpPr>
            <a:cxnSpLocks/>
          </p:cNvCxnSpPr>
          <p:nvPr/>
        </p:nvCxnSpPr>
        <p:spPr>
          <a:xfrm>
            <a:off x="2924022" y="5846827"/>
            <a:ext cx="117669" cy="10917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DEF27E5-A481-4453-8452-6CD3C5836558}"/>
              </a:ext>
            </a:extLst>
          </p:cNvPr>
          <p:cNvSpPr/>
          <p:nvPr/>
        </p:nvSpPr>
        <p:spPr>
          <a:xfrm>
            <a:off x="4899436" y="4841167"/>
            <a:ext cx="166409" cy="15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3008DD3-618B-4362-AF92-031BE2332D7E}"/>
              </a:ext>
            </a:extLst>
          </p:cNvPr>
          <p:cNvCxnSpPr>
            <a:cxnSpLocks/>
          </p:cNvCxnSpPr>
          <p:nvPr/>
        </p:nvCxnSpPr>
        <p:spPr>
          <a:xfrm>
            <a:off x="4906315" y="4895729"/>
            <a:ext cx="152651" cy="574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D70F4AA4-9846-4F31-8D64-7339C4665CB7}"/>
              </a:ext>
            </a:extLst>
          </p:cNvPr>
          <p:cNvSpPr/>
          <p:nvPr/>
        </p:nvSpPr>
        <p:spPr>
          <a:xfrm>
            <a:off x="4892557" y="5824216"/>
            <a:ext cx="166409" cy="15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98C442-A272-4BA9-BD78-D8E406EBF039}"/>
              </a:ext>
            </a:extLst>
          </p:cNvPr>
          <p:cNvCxnSpPr>
            <a:cxnSpLocks/>
            <a:stCxn id="51" idx="0"/>
            <a:endCxn id="51" idx="4"/>
          </p:cNvCxnSpPr>
          <p:nvPr/>
        </p:nvCxnSpPr>
        <p:spPr>
          <a:xfrm>
            <a:off x="4975760" y="5824216"/>
            <a:ext cx="0" cy="154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32A28F1-FC30-428A-850C-7054034EDEE6}"/>
              </a:ext>
            </a:extLst>
          </p:cNvPr>
          <p:cNvSpPr/>
          <p:nvPr/>
        </p:nvSpPr>
        <p:spPr>
          <a:xfrm>
            <a:off x="1271588" y="4776379"/>
            <a:ext cx="2574349" cy="17006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E68859-EF65-4BF3-B194-03007A44F97C}"/>
              </a:ext>
            </a:extLst>
          </p:cNvPr>
          <p:cNvSpPr/>
          <p:nvPr/>
        </p:nvSpPr>
        <p:spPr>
          <a:xfrm>
            <a:off x="1271588" y="3719514"/>
            <a:ext cx="2574349" cy="9890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21B82E-3443-49F1-A94C-A152E8069E47}"/>
              </a:ext>
            </a:extLst>
          </p:cNvPr>
          <p:cNvSpPr txBox="1"/>
          <p:nvPr/>
        </p:nvSpPr>
        <p:spPr>
          <a:xfrm>
            <a:off x="2428961" y="4488856"/>
            <a:ext cx="377190" cy="246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1" dirty="0">
                <a:latin typeface="Times" panose="02020603050405020304" pitchFamily="18" charset="0"/>
                <a:cs typeface="Times" panose="02020603050405020304" pitchFamily="18" charset="0"/>
              </a:rPr>
              <a:t>(a)</a:t>
            </a:r>
            <a:endParaRPr lang="zh-CN" altLang="en-US" sz="100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6CCA89-C064-4EC1-90DA-40B3AE23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24" y="3757940"/>
            <a:ext cx="2539676" cy="8262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714F58-0BF3-44A9-8B6D-AF128E02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34" y="4803059"/>
            <a:ext cx="2466266" cy="155464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614CBA6-31C8-4050-A70D-99CCEC309AEC}"/>
              </a:ext>
            </a:extLst>
          </p:cNvPr>
          <p:cNvSpPr txBox="1"/>
          <p:nvPr/>
        </p:nvSpPr>
        <p:spPr>
          <a:xfrm>
            <a:off x="2428961" y="6265701"/>
            <a:ext cx="377190" cy="246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1" dirty="0">
                <a:latin typeface="Times" panose="02020603050405020304" pitchFamily="18" charset="0"/>
                <a:cs typeface="Times" panose="02020603050405020304" pitchFamily="18" charset="0"/>
              </a:rPr>
              <a:t>(b)</a:t>
            </a:r>
            <a:endParaRPr lang="zh-CN" altLang="en-US" sz="100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0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散点图, 表面图&#10;&#10;描述已自动生成">
            <a:extLst>
              <a:ext uri="{FF2B5EF4-FFF2-40B4-BE49-F238E27FC236}">
                <a16:creationId xmlns:a16="http://schemas.microsoft.com/office/drawing/2014/main" id="{794729C4-4D95-4740-A786-3B62EE998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85" y="4610207"/>
            <a:ext cx="1483079" cy="1112310"/>
          </a:xfrm>
          <a:prstGeom prst="rect">
            <a:avLst/>
          </a:prstGeom>
        </p:spPr>
      </p:pic>
      <p:pic>
        <p:nvPicPr>
          <p:cNvPr id="11" name="图片 10" descr="图表, 散点图, 表面图&#10;&#10;描述已自动生成">
            <a:extLst>
              <a:ext uri="{FF2B5EF4-FFF2-40B4-BE49-F238E27FC236}">
                <a16:creationId xmlns:a16="http://schemas.microsoft.com/office/drawing/2014/main" id="{A1A56F0D-DB38-4C76-985B-326394EA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48" y="4589866"/>
            <a:ext cx="1580309" cy="1185230"/>
          </a:xfrm>
          <a:prstGeom prst="rect">
            <a:avLst/>
          </a:prstGeom>
        </p:spPr>
      </p:pic>
      <p:pic>
        <p:nvPicPr>
          <p:cNvPr id="13" name="图片 12" descr="图表, 表面图&#10;&#10;描述已自动生成">
            <a:extLst>
              <a:ext uri="{FF2B5EF4-FFF2-40B4-BE49-F238E27FC236}">
                <a16:creationId xmlns:a16="http://schemas.microsoft.com/office/drawing/2014/main" id="{7BA08CCF-D3D4-4CA0-A78C-C6459DD2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76" y="5652497"/>
            <a:ext cx="1587359" cy="1190519"/>
          </a:xfrm>
          <a:prstGeom prst="rect">
            <a:avLst/>
          </a:prstGeom>
        </p:spPr>
      </p:pic>
      <p:pic>
        <p:nvPicPr>
          <p:cNvPr id="15" name="图片 14" descr="图表, 表面图&#10;&#10;描述已自动生成">
            <a:extLst>
              <a:ext uri="{FF2B5EF4-FFF2-40B4-BE49-F238E27FC236}">
                <a16:creationId xmlns:a16="http://schemas.microsoft.com/office/drawing/2014/main" id="{239E5F44-A43F-4510-A340-09A1E269E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30" y="5672159"/>
            <a:ext cx="1632798" cy="12245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39F3B9F-D2E0-4C08-8A01-DCDDF8383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547" y="5615618"/>
            <a:ext cx="1420155" cy="1968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910604C-EC84-4169-9426-2456D8AC1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834" y="5596082"/>
            <a:ext cx="1399541" cy="2135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1C6ADCB-56A3-4F4C-A496-1D6E4C827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3695" y="6768638"/>
            <a:ext cx="1376042" cy="1937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0C9590-BE30-46AF-B472-BAC5CFF6D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5075" y="6788594"/>
            <a:ext cx="1399541" cy="19375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18FA14B-BD9C-4DE4-9AC8-87CECB44F85D}"/>
              </a:ext>
            </a:extLst>
          </p:cNvPr>
          <p:cNvSpPr txBox="1"/>
          <p:nvPr/>
        </p:nvSpPr>
        <p:spPr>
          <a:xfrm>
            <a:off x="2021644" y="5485576"/>
            <a:ext cx="556563" cy="174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</a:t>
            </a:r>
            <a:endParaRPr lang="zh-CN" altLang="en-US" sz="5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B0CF1A-455F-4CE4-A27C-C7D62E78E425}"/>
              </a:ext>
            </a:extLst>
          </p:cNvPr>
          <p:cNvSpPr txBox="1"/>
          <p:nvPr/>
        </p:nvSpPr>
        <p:spPr>
          <a:xfrm>
            <a:off x="3882908" y="5496416"/>
            <a:ext cx="2322005" cy="174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</a:t>
            </a:r>
            <a:endParaRPr lang="zh-CN" altLang="en-US" sz="5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12A615-982C-450B-871A-81B1AD3D57D8}"/>
              </a:ext>
            </a:extLst>
          </p:cNvPr>
          <p:cNvSpPr txBox="1"/>
          <p:nvPr/>
        </p:nvSpPr>
        <p:spPr>
          <a:xfrm>
            <a:off x="2043575" y="6670661"/>
            <a:ext cx="1025945" cy="174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</a:t>
            </a:r>
            <a:endParaRPr lang="zh-CN" altLang="en-US" sz="5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9E87FEB-67CF-4BDA-9C57-5A2966C2E936}"/>
              </a:ext>
            </a:extLst>
          </p:cNvPr>
          <p:cNvSpPr txBox="1"/>
          <p:nvPr/>
        </p:nvSpPr>
        <p:spPr>
          <a:xfrm>
            <a:off x="3966380" y="6681647"/>
            <a:ext cx="2596493" cy="174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</a:t>
            </a:r>
            <a:endParaRPr lang="zh-CN" altLang="en-US" sz="5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52774BC-133F-4972-BFB3-C4928C0889D7}"/>
              </a:ext>
            </a:extLst>
          </p:cNvPr>
          <p:cNvSpPr/>
          <p:nvPr/>
        </p:nvSpPr>
        <p:spPr>
          <a:xfrm>
            <a:off x="2884598" y="4819484"/>
            <a:ext cx="166409" cy="15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AF70EF1-D8E5-467C-9C1E-6E72F85EDD45}"/>
              </a:ext>
            </a:extLst>
          </p:cNvPr>
          <p:cNvCxnSpPr>
            <a:stCxn id="31" idx="2"/>
            <a:endCxn id="31" idx="6"/>
          </p:cNvCxnSpPr>
          <p:nvPr/>
        </p:nvCxnSpPr>
        <p:spPr>
          <a:xfrm>
            <a:off x="2884598" y="4896683"/>
            <a:ext cx="16640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7260329-F4FA-416D-B30A-F0BBB533C750}"/>
              </a:ext>
            </a:extLst>
          </p:cNvPr>
          <p:cNvSpPr/>
          <p:nvPr/>
        </p:nvSpPr>
        <p:spPr>
          <a:xfrm>
            <a:off x="2906531" y="5919085"/>
            <a:ext cx="166409" cy="15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BA6C09A-8721-4776-8B31-4C0304B98717}"/>
              </a:ext>
            </a:extLst>
          </p:cNvPr>
          <p:cNvCxnSpPr>
            <a:cxnSpLocks/>
          </p:cNvCxnSpPr>
          <p:nvPr/>
        </p:nvCxnSpPr>
        <p:spPr>
          <a:xfrm>
            <a:off x="2930901" y="5941694"/>
            <a:ext cx="117669" cy="10917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DEF27E5-A481-4453-8452-6CD3C5836558}"/>
              </a:ext>
            </a:extLst>
          </p:cNvPr>
          <p:cNvSpPr/>
          <p:nvPr/>
        </p:nvSpPr>
        <p:spPr>
          <a:xfrm>
            <a:off x="4899436" y="4841167"/>
            <a:ext cx="166409" cy="15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3008DD3-618B-4362-AF92-031BE2332D7E}"/>
              </a:ext>
            </a:extLst>
          </p:cNvPr>
          <p:cNvCxnSpPr>
            <a:cxnSpLocks/>
          </p:cNvCxnSpPr>
          <p:nvPr/>
        </p:nvCxnSpPr>
        <p:spPr>
          <a:xfrm>
            <a:off x="4906315" y="4895729"/>
            <a:ext cx="152651" cy="574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D70F4AA4-9846-4F31-8D64-7339C4665CB7}"/>
              </a:ext>
            </a:extLst>
          </p:cNvPr>
          <p:cNvSpPr/>
          <p:nvPr/>
        </p:nvSpPr>
        <p:spPr>
          <a:xfrm>
            <a:off x="4899436" y="5919085"/>
            <a:ext cx="166409" cy="15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E98C442-A272-4BA9-BD78-D8E406EBF039}"/>
              </a:ext>
            </a:extLst>
          </p:cNvPr>
          <p:cNvCxnSpPr>
            <a:cxnSpLocks/>
            <a:stCxn id="51" idx="0"/>
            <a:endCxn id="51" idx="4"/>
          </p:cNvCxnSpPr>
          <p:nvPr/>
        </p:nvCxnSpPr>
        <p:spPr>
          <a:xfrm>
            <a:off x="4982639" y="5919085"/>
            <a:ext cx="0" cy="1544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1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10</Words>
  <Application>Microsoft Office PowerPoint</Application>
  <PresentationFormat>自定义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Li</dc:creator>
  <cp:lastModifiedBy>Q</cp:lastModifiedBy>
  <cp:revision>23</cp:revision>
  <dcterms:created xsi:type="dcterms:W3CDTF">2020-12-25T13:08:59Z</dcterms:created>
  <dcterms:modified xsi:type="dcterms:W3CDTF">2021-03-15T06:57:29Z</dcterms:modified>
</cp:coreProperties>
</file>