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71" r:id="rId4"/>
    <p:sldId id="272" r:id="rId5"/>
    <p:sldId id="273" r:id="rId6"/>
    <p:sldId id="274" r:id="rId7"/>
    <p:sldId id="275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0625F-5802-4CDA-A5BD-E842963AE5A3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E4FEA-BEA3-4D41-97DD-E346EC87E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2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</a:t>
            </a:r>
            <a:r>
              <a:rPr lang="en-US" baseline="0" dirty="0"/>
              <a:t> things:  </a:t>
            </a:r>
            <a:r>
              <a:rPr lang="en-US" baseline="0" dirty="0" err="1"/>
              <a:t>getTransaction</a:t>
            </a:r>
            <a:r>
              <a:rPr lang="en-US" baseline="0" dirty="0"/>
              <a:t>(), commit(), rollback()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9C230-3D6A-4156-95BD-7EE970DCF0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3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9C230-3D6A-4156-95BD-7EE970DCF0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19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9C230-3D6A-4156-95BD-7EE970DCF0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26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9C230-3D6A-4156-95BD-7EE970DCF0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97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E19E-643A-4E3E-9C7E-44C604D2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42839-9318-4135-9A47-B568C2D92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73016-6444-4DDA-B875-E6D7E836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06A5-A4F6-4A56-97C8-DF0A2BF7675F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F243-D559-421A-B8D2-EA2E66E8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22AFA-9470-4D5D-A981-86DE7C18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A967-E7B6-4AD7-BAC2-CC9F7F4A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7E4E-A369-4914-922F-C0B42A3D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DF2DD-5586-4228-993E-070037C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FB3F-3EFC-4697-8422-01043A61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06A5-A4F6-4A56-97C8-DF0A2BF7675F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895F5-560D-439C-9431-DD0A7594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E1581-4537-4F9D-864E-0188430B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A967-E7B6-4AD7-BAC2-CC9F7F4A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54F69-D4CA-41AA-BFE4-9197B7C66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5C972-6CC7-4BFD-A7BA-90F854BBA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A56A-C002-4BA2-96A3-D407BD60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06A5-A4F6-4A56-97C8-DF0A2BF7675F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4CA3B-7FA9-4434-AB9A-1291C8C4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C3E5A-8364-45B0-B8B3-212CBCB1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A967-E7B6-4AD7-BAC2-CC9F7F4A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31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9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46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59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66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8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11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1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EA7F-C06F-4B40-9A07-D8A6F9DF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6B4F-2FA6-46F8-ADC7-CE9FD6960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D210C-DC18-4A2E-AE9C-A30A996A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06A5-A4F6-4A56-97C8-DF0A2BF7675F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80C76-6978-4B18-8E49-2644DFE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B066A-5C00-4051-BFC5-F191DD54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A967-E7B6-4AD7-BAC2-CC9F7F4A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58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3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36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318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31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042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712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445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1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B9BE-D2C6-473B-8F6D-EFB18146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BF180-F0C7-43FA-AF3F-B880E3B05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AFFB-7A09-406F-8249-71306EAB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06A5-A4F6-4A56-97C8-DF0A2BF7675F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FF7E-3ABE-433A-BF43-FA6ECBF0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42910-E659-4E10-94D0-C978E053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A967-E7B6-4AD7-BAC2-CC9F7F4A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8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5193-D8CE-47C2-9C98-1A97564F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29427-A833-4D8E-BB6E-0ACB48D2B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89235-010A-4C7A-A4DA-4379F1180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E6DBA-C1EA-4714-822F-9C385F23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06A5-A4F6-4A56-97C8-DF0A2BF7675F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DE457-C3CC-4D51-AAE4-4A74FB35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0B313-6565-4908-830D-8E8F9DF7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A967-E7B6-4AD7-BAC2-CC9F7F4A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4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F7A7-B079-405A-8FC4-7D53A062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D0CAC-8393-4D8A-8343-4A3724CDC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88862-A602-48FE-BDDA-99561035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3E083-2C8E-49AD-98D7-1BC7EF5A4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69B0E-CF89-4B33-8B9B-90019172F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A05D6-23EA-4E17-B13B-E603F570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06A5-A4F6-4A56-97C8-DF0A2BF7675F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C38FE-937B-4139-9EC2-E86A721B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AB24B-9A46-4261-9B35-E8219C64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A967-E7B6-4AD7-BAC2-CC9F7F4A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5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C835-06C2-4A92-92D0-7C1B09B9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BFB3F-30F8-424D-AB79-F624A448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06A5-A4F6-4A56-97C8-DF0A2BF7675F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0A02E-8958-4723-B418-239823CA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68B8B-FFB6-4539-B719-118FA277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A967-E7B6-4AD7-BAC2-CC9F7F4A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ED7B0E-7090-4DC6-820C-37BAAFEF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06A5-A4F6-4A56-97C8-DF0A2BF7675F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EA2B9-B92D-4B29-B324-BAF63662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15CA2-B306-4CB6-80F4-7CF8537D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A967-E7B6-4AD7-BAC2-CC9F7F4A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8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D50A-C0F1-4D11-8D61-2E71C391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02ACC-4954-4C8F-8E64-731427902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F813C-3EDF-420B-BE97-373C5E9A6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7EE4E-AFD5-4E6F-8BDF-61DAA0C3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06A5-A4F6-4A56-97C8-DF0A2BF7675F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687F8-E4BF-4F8F-A37C-E429002A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4C534-7215-47F1-A801-939DAFEC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A967-E7B6-4AD7-BAC2-CC9F7F4A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7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8197-373E-4F43-B5F9-E353FE79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7D787-79D4-4074-A653-88B7B7A07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C6121-1B75-4C86-91A9-0B30C4CE2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4B83B-A2F3-4CBC-B307-A36AD891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06A5-A4F6-4A56-97C8-DF0A2BF7675F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18968-A68E-4D83-A2FC-0293824C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77932-91DB-4CE4-8D0A-17C5077B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A967-E7B6-4AD7-BAC2-CC9F7F4A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1802F-C380-4C1C-AFFD-D0F4DF88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A4793-6C71-4C94-AF82-1CD9A26D7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B3918-F6A2-4C30-9751-D58F42352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806A5-A4F6-4A56-97C8-DF0A2BF7675F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DC93D-8EEA-40D8-807A-1EE26E1C0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6DED3-A895-4F37-A7AF-D5E5D3F0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0A967-E7B6-4AD7-BAC2-CC9F7F4A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4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9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</p:txBody>
      </p:sp>
    </p:spTree>
    <p:extLst>
      <p:ext uri="{BB962C8B-B14F-4D97-AF65-F5344CB8AC3E}">
        <p14:creationId xmlns:p14="http://schemas.microsoft.com/office/powerpoint/2010/main" val="80927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Spring Transaction?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8569"/>
            <a:ext cx="8596668" cy="1950451"/>
          </a:xfrm>
        </p:spPr>
        <p:txBody>
          <a:bodyPr>
            <a:normAutofit/>
          </a:bodyPr>
          <a:lstStyle/>
          <a:p>
            <a:r>
              <a:rPr lang="en-US" dirty="0"/>
              <a:t>Global Transaction  &amp; Local Transaction</a:t>
            </a:r>
          </a:p>
          <a:p>
            <a:r>
              <a:rPr lang="en-US" dirty="0"/>
              <a:t>How does Spring resolve the disadvantages of them?</a:t>
            </a:r>
          </a:p>
          <a:p>
            <a:pPr lvl="1"/>
            <a:r>
              <a:rPr lang="en-US" dirty="0" err="1"/>
              <a:t>PlatformTransactionManager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729369"/>
            <a:ext cx="12192000" cy="2071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933950"/>
            <a:ext cx="84296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0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434594"/>
          </a:xfrm>
        </p:spPr>
        <p:txBody>
          <a:bodyPr/>
          <a:lstStyle/>
          <a:p>
            <a:r>
              <a:rPr lang="en-US" dirty="0"/>
              <a:t>What does Spring </a:t>
            </a:r>
            <a:r>
              <a:rPr lang="en-US" dirty="0" err="1"/>
              <a:t>tx</a:t>
            </a:r>
            <a:r>
              <a:rPr lang="en-US" dirty="0"/>
              <a:t> do?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How does Spring </a:t>
            </a:r>
            <a:r>
              <a:rPr lang="en-US" dirty="0" err="1"/>
              <a:t>tx</a:t>
            </a:r>
            <a:r>
              <a:rPr lang="en-US" dirty="0"/>
              <a:t> do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624" y="1625821"/>
            <a:ext cx="8596668" cy="5008662"/>
          </a:xfrm>
        </p:spPr>
        <p:txBody>
          <a:bodyPr>
            <a:normAutofit/>
          </a:bodyPr>
          <a:lstStyle/>
          <a:p>
            <a:r>
              <a:rPr lang="en-US" dirty="0"/>
              <a:t>Determine commit and rollback</a:t>
            </a:r>
          </a:p>
          <a:p>
            <a:r>
              <a:rPr lang="en-US" dirty="0"/>
              <a:t>Handle exceptions </a:t>
            </a:r>
            <a:r>
              <a:rPr lang="mr-IN" dirty="0"/>
              <a:t>–</a:t>
            </a:r>
            <a:r>
              <a:rPr lang="en-US" dirty="0"/>
              <a:t> using AOP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Declarative Transaction Management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Annotation</a:t>
            </a:r>
          </a:p>
          <a:p>
            <a:pPr marL="57150" indent="0">
              <a:buNone/>
            </a:pPr>
            <a:endParaRPr lang="en-US" dirty="0"/>
          </a:p>
          <a:p>
            <a:pPr indent="-285750"/>
            <a:r>
              <a:rPr lang="en-US" dirty="0"/>
              <a:t>Programmatic Transaction Management</a:t>
            </a:r>
          </a:p>
          <a:p>
            <a:pPr indent="-285750"/>
            <a:endParaRPr lang="en-US" dirty="0"/>
          </a:p>
          <a:p>
            <a:pPr marL="57150" indent="0">
              <a:buNone/>
            </a:pPr>
            <a:r>
              <a:rPr lang="en-US" dirty="0"/>
              <a:t>Question: Which one to use?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9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426" y="222738"/>
            <a:ext cx="8596668" cy="726831"/>
          </a:xfrm>
        </p:spPr>
        <p:txBody>
          <a:bodyPr>
            <a:normAutofit/>
          </a:bodyPr>
          <a:lstStyle/>
          <a:p>
            <a:r>
              <a:rPr lang="en-US" dirty="0"/>
              <a:t>Declarative TX management  --- XML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48" y="780984"/>
            <a:ext cx="784860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48" y="2151917"/>
            <a:ext cx="7981950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48" y="2858965"/>
            <a:ext cx="811530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648" y="4061313"/>
            <a:ext cx="6724650" cy="2028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97094" y="1283677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1. Define Data Source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7094" y="2057264"/>
            <a:ext cx="2302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 Platform-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TransactionManager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datasource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97094" y="3675185"/>
            <a:ext cx="2243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3.Use AOP to define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pointcut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97094" y="5240215"/>
            <a:ext cx="2656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 Define how Spring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Management be applied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pointcut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21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754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tx:advice</a:t>
            </a:r>
            <a:r>
              <a:rPr lang="en-US" dirty="0"/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4353"/>
            <a:ext cx="10225400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037010"/>
            <a:ext cx="7985746" cy="1025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79" y="4255477"/>
            <a:ext cx="10159991" cy="131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7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426" y="222738"/>
            <a:ext cx="10014112" cy="726831"/>
          </a:xfrm>
        </p:spPr>
        <p:txBody>
          <a:bodyPr>
            <a:normAutofit/>
          </a:bodyPr>
          <a:lstStyle/>
          <a:p>
            <a:r>
              <a:rPr lang="en-US" dirty="0"/>
              <a:t>Declarative TX management  --- Annotation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48" y="956833"/>
            <a:ext cx="784860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48" y="2486028"/>
            <a:ext cx="7981950" cy="628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97094" y="1283677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1. Define Data Source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7094" y="2057264"/>
            <a:ext cx="2302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 Platform-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TransactionManager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datasource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97094" y="3675185"/>
            <a:ext cx="227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3.Mark “annotation-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Driven”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47" y="3841496"/>
            <a:ext cx="5481913" cy="29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1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338"/>
          </a:xfrm>
        </p:spPr>
        <p:txBody>
          <a:bodyPr>
            <a:normAutofit fontScale="90000"/>
          </a:bodyPr>
          <a:lstStyle/>
          <a:p>
            <a:r>
              <a:rPr lang="en-US" dirty="0"/>
              <a:t>Declarative TX management  --- Annotation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41938"/>
            <a:ext cx="8206644" cy="557432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031523" y="1670538"/>
            <a:ext cx="1318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754815" y="4202723"/>
            <a:ext cx="1758462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0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716497" cy="638908"/>
          </a:xfrm>
        </p:spPr>
        <p:txBody>
          <a:bodyPr>
            <a:normAutofit fontScale="90000"/>
          </a:bodyPr>
          <a:lstStyle/>
          <a:p>
            <a:r>
              <a:rPr lang="en-US" dirty="0"/>
              <a:t>Propagation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76719" y="609600"/>
            <a:ext cx="2716497" cy="6389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Isolation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334" y="1424354"/>
            <a:ext cx="52662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REQUIRED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  Must run in a transaction, create new if no transaction exist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REQUIRED_NEW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 Always create a new transaction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SUPPORTS: Run in current transaction or no transaction is needed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NOT_SUPPORTED: do not run in a transaction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MANDATORY: Must run in a transaction or an exception will be thrown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943600" y="1248508"/>
            <a:ext cx="0" cy="4431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4396" y="1424354"/>
            <a:ext cx="5266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Default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  Follow underlying database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READ_UNCOMMITTED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 Can read uncommitted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READ_COMMITTED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 Only read committed data</a:t>
            </a:r>
          </a:p>
        </p:txBody>
      </p:sp>
    </p:spTree>
    <p:extLst>
      <p:ext uri="{BB962C8B-B14F-4D97-AF65-F5344CB8AC3E}">
        <p14:creationId xmlns:p14="http://schemas.microsoft.com/office/powerpoint/2010/main" val="408183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8246"/>
            <a:ext cx="9785512" cy="63890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* </a:t>
            </a:r>
            <a:r>
              <a:rPr lang="en-US" dirty="0"/>
              <a:t>Programmatic </a:t>
            </a:r>
            <a:r>
              <a:rPr lang="en-US" dirty="0" err="1"/>
              <a:t>tx</a:t>
            </a:r>
            <a:r>
              <a:rPr lang="en-US"/>
              <a:t>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87719"/>
            <a:ext cx="5609492" cy="3813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846" y="1387719"/>
            <a:ext cx="6162675" cy="3143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031" y="5679831"/>
            <a:ext cx="1028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Use “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TransactionTemplate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”                                          use default “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PlatformTransactionManager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885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Widescreen</PresentationFormat>
  <Paragraphs>61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Transaction</vt:lpstr>
      <vt:lpstr>What Spring Transaction?</vt:lpstr>
      <vt:lpstr>What does Spring tx do?    How does Spring tx do it?</vt:lpstr>
      <vt:lpstr>Declarative TX management  --- XML</vt:lpstr>
      <vt:lpstr>&lt;tx:advice&gt;</vt:lpstr>
      <vt:lpstr>Declarative TX management  --- Annotation</vt:lpstr>
      <vt:lpstr>Declarative TX management  --- Annotation</vt:lpstr>
      <vt:lpstr>Propagation</vt:lpstr>
      <vt:lpstr>* Programmatic tx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</dc:title>
  <dc:creator>Andy Chen</dc:creator>
  <cp:lastModifiedBy>Andy Chen</cp:lastModifiedBy>
  <cp:revision>1</cp:revision>
  <dcterms:created xsi:type="dcterms:W3CDTF">2019-05-28T17:38:23Z</dcterms:created>
  <dcterms:modified xsi:type="dcterms:W3CDTF">2019-06-14T19:12:21Z</dcterms:modified>
</cp:coreProperties>
</file>