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9"/>
  </p:notesMasterIdLst>
  <p:sldIdLst>
    <p:sldId id="282" r:id="rId3"/>
    <p:sldId id="277" r:id="rId4"/>
    <p:sldId id="279" r:id="rId5"/>
    <p:sldId id="280" r:id="rId6"/>
    <p:sldId id="281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E4A9-7A8E-4E03-AF77-063A3A4F8EE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4CE6-4864-46E0-81C3-D98D93B0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775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7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70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5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2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3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2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58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2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8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06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08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705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39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06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8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4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17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6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1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5C98-252C-4665-81BB-11EE2689C6F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2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878F-D6AA-4B8A-AA34-F8576DA051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8A43A1-AF6D-4A24-B1FD-F73B5A5E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0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ECED-4B4A-42AA-A6FF-4245B7535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Aspect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5F1BC-E68A-4415-865F-04FC6CED6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29965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81DD-6383-4EC2-8D45-A166EB08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976"/>
          </a:xfrm>
        </p:spPr>
        <p:txBody>
          <a:bodyPr/>
          <a:lstStyle/>
          <a:p>
            <a:r>
              <a:rPr lang="en-US" dirty="0"/>
              <a:t>AOP: </a:t>
            </a:r>
            <a:r>
              <a:rPr lang="en-US" sz="1600" dirty="0"/>
              <a:t>Aspect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ED7F-A9D5-4642-B531-F953E788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820" y="2677582"/>
            <a:ext cx="4805674" cy="3800336"/>
          </a:xfrm>
        </p:spPr>
        <p:txBody>
          <a:bodyPr/>
          <a:lstStyle/>
          <a:p>
            <a:r>
              <a:rPr lang="en-US" dirty="0"/>
              <a:t>Aspect: class to define all </a:t>
            </a:r>
            <a:r>
              <a:rPr lang="en-US" dirty="0" err="1"/>
              <a:t>aop</a:t>
            </a:r>
            <a:r>
              <a:rPr lang="en-US" dirty="0"/>
              <a:t> self methods</a:t>
            </a:r>
          </a:p>
          <a:p>
            <a:r>
              <a:rPr lang="en-US" dirty="0"/>
              <a:t>Pointcut: expression to find all main application methods to insert AOP</a:t>
            </a:r>
          </a:p>
          <a:p>
            <a:r>
              <a:rPr lang="en-US" dirty="0"/>
              <a:t>Advice: before/after/around/after throwing – when to execute </a:t>
            </a:r>
            <a:r>
              <a:rPr lang="en-US" dirty="0" err="1"/>
              <a:t>aop</a:t>
            </a:r>
            <a:r>
              <a:rPr lang="en-US" dirty="0"/>
              <a:t> methods when the application pointcut is found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5E8A7EC-C6F2-4EA5-AF12-4DD8AC989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47832" y="596078"/>
            <a:ext cx="4622988" cy="6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2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93CB-B011-45E1-A6D3-8D1C4E06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r>
              <a:rPr lang="en-US" dirty="0"/>
              <a:t>Annotation (annotation + class)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2FDB7-C7B9-4F01-87B5-A07E8C4F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00" y="1491491"/>
            <a:ext cx="4780517" cy="48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4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7722-AFFD-45BC-ABE1-380976B4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7272"/>
            <a:ext cx="8596668" cy="649574"/>
          </a:xfrm>
        </p:spPr>
        <p:txBody>
          <a:bodyPr/>
          <a:lstStyle/>
          <a:p>
            <a:r>
              <a:rPr lang="en-US" dirty="0"/>
              <a:t>XML (</a:t>
            </a:r>
            <a:r>
              <a:rPr lang="en-US" dirty="0" err="1"/>
              <a:t>config+class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3FC9D-3E57-4AFA-A5F7-F53AE0DD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67" y="1428751"/>
            <a:ext cx="5454559" cy="3208564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37EC06-325B-4B88-8471-0A1C2B7C4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86" y="586740"/>
            <a:ext cx="5486400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1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B883E6-56DC-41E7-8619-2E9C3DE5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2" y="962751"/>
            <a:ext cx="3697342" cy="347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@</a:t>
            </a:r>
            <a:r>
              <a:rPr lang="en-US" sz="2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ExceptionHandler</a:t>
            </a:r>
            <a:br>
              <a: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(intercept a particular exception</a:t>
            </a:r>
            <a:br>
              <a: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inside one class)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2C478D3-1432-468A-B192-471E57185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4768" y="115996"/>
            <a:ext cx="5233724" cy="68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3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83E6-56DC-41E7-8619-2E9C3DE5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2" y="962751"/>
            <a:ext cx="3697342" cy="347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@</a:t>
            </a:r>
            <a:r>
              <a:rPr lang="en-US" sz="2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ExceptionHandler</a:t>
            </a:r>
            <a:br>
              <a: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(intercept a particular exception</a:t>
            </a:r>
            <a:br>
              <a: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 whole application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D252-2524-44F2-B4EF-326D348C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528" y="1252537"/>
            <a:ext cx="6524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127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1_Facet</vt:lpstr>
      <vt:lpstr>Aspect Programming</vt:lpstr>
      <vt:lpstr>AOP: Aspect Oriented Programming</vt:lpstr>
      <vt:lpstr>Annotation (annotation + class)</vt:lpstr>
      <vt:lpstr>XML (config+class)</vt:lpstr>
      <vt:lpstr>@ExceptionHandler (intercept a particular exception inside one class)</vt:lpstr>
      <vt:lpstr>@ExceptionHandler (intercept a particular exception in whole application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Programming</dc:title>
  <dc:creator>Andy Chen</dc:creator>
  <cp:lastModifiedBy>Andy Chen</cp:lastModifiedBy>
  <cp:revision>5</cp:revision>
  <dcterms:created xsi:type="dcterms:W3CDTF">2019-06-14T17:11:16Z</dcterms:created>
  <dcterms:modified xsi:type="dcterms:W3CDTF">2019-06-17T15:29:08Z</dcterms:modified>
</cp:coreProperties>
</file>