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57" r:id="rId3"/>
    <p:sldId id="286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5" r:id="rId22"/>
    <p:sldId id="273" r:id="rId23"/>
    <p:sldId id="280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6" autoAdjust="0"/>
    <p:restoredTop sz="85194" autoAdjust="0"/>
  </p:normalViewPr>
  <p:slideViewPr>
    <p:cSldViewPr snapToGrid="0">
      <p:cViewPr varScale="1">
        <p:scale>
          <a:sx n="86" d="100"/>
          <a:sy n="86" d="100"/>
        </p:scale>
        <p:origin x="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== S2 ?</a:t>
            </a:r>
          </a:p>
          <a:p>
            <a:r>
              <a:rPr lang="en-US" dirty="0"/>
              <a:t>S1 == S3?</a:t>
            </a:r>
          </a:p>
          <a:p>
            <a:r>
              <a:rPr lang="en-US"/>
              <a:t>S1.equals(S3)?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(comparator),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 – How HashMap works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Example (</a:t>
            </a:r>
            <a:r>
              <a:rPr lang="en-US" dirty="0" err="1"/>
              <a:t>rtime</a:t>
            </a:r>
            <a:r>
              <a:rPr lang="en-US" dirty="0"/>
              <a:t>)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 dirty="0"/>
              <a:t>Topic: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Thread vs Process</a:t>
            </a:r>
          </a:p>
          <a:p>
            <a:pPr marL="0" indent="0">
              <a:buNone/>
            </a:pPr>
            <a:r>
              <a:rPr lang="en-US" dirty="0"/>
              <a:t>	A: a process can contains multiple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</a:t>
            </a:r>
            <a:r>
              <a:rPr lang="en-US" dirty="0" err="1"/>
              <a:t>t.run</a:t>
            </a:r>
            <a:r>
              <a:rPr lang="en-US" dirty="0"/>
              <a:t>() run 	the thread in current thread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 sleep() vs wait() vs yield()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A: sleep() suspend current thread for given time. All other threads cannot run. This thread still occupies the lane.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wait() will suspend current thread and let other thread run. This thread only restart when hear notify()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Yield() suspend current thread. Other thread may run or may not. – rarely used.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5.ThreadLocal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 make object thread-safe, every thread gets its own copy, not shared.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Volatile objects is completely shared between threads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6. join(</a:t>
            </a:r>
            <a:r>
              <a:rPr lang="en-US" i="1" dirty="0"/>
              <a:t>s</a:t>
            </a:r>
            <a:r>
              <a:rPr lang="en-US" dirty="0"/>
              <a:t>) tells other threads to wait until this thread is completed or just wait for the given </a:t>
            </a:r>
            <a:r>
              <a:rPr lang="en-US" i="1" dirty="0"/>
              <a:t>s</a:t>
            </a:r>
            <a:r>
              <a:rPr lang="en-US" dirty="0"/>
              <a:t> seconds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u="sng" dirty="0"/>
              <a:t>Question</a:t>
            </a:r>
            <a:r>
              <a:rPr lang="en-US" dirty="0"/>
              <a:t>: Given three threads, how to let them run in order?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lock on instance;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lock on class;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Analyze 4 scenarios: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26" y="972608"/>
            <a:ext cx="455725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Topic: Concurrency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Semaphore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semaphore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Semaphore(4)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E32-97D5-4E6C-B377-61979D8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C8A-EF95-4585-82ED-353B4AD1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Constant pool is a heap memory for literal string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New String will create a new heap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employee2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employee3 = new String(“Edgar Allen Poe”)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B298-EB6D-4B7E-9228-71C93318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687"/>
            <a:ext cx="5143500" cy="317611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Widescreen</PresentationFormat>
  <Paragraphs>279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 : String</vt:lpstr>
      <vt:lpstr>Topic: String constant pool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Multithreading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Andy Chen</cp:lastModifiedBy>
  <cp:revision>15</cp:revision>
  <dcterms:created xsi:type="dcterms:W3CDTF">2019-03-14T14:29:12Z</dcterms:created>
  <dcterms:modified xsi:type="dcterms:W3CDTF">2019-06-03T22:04:39Z</dcterms:modified>
</cp:coreProperties>
</file>