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>
        <p:scale>
          <a:sx n="66" d="100"/>
          <a:sy n="66" d="100"/>
        </p:scale>
        <p:origin x="133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F81D-FA60-4E24-B06A-A19D2FB85253}" type="datetimeFigureOut">
              <a:rPr lang="en-US" smtClean="0"/>
              <a:t>6/4/2019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B05BAE-5348-4346-99F1-814F90039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07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spring boot project and start from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61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/>
              <a:t>disable autoconfiguration::</a:t>
            </a:r>
            <a:endParaRPr lang="en-US" dirty="0"/>
          </a:p>
          <a:p>
            <a:endParaRPr lang="en-US" dirty="0"/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@Configuration</a:t>
            </a:r>
            <a:r>
              <a:rPr lang="en-US" dirty="0"/>
              <a:t> </a:t>
            </a:r>
          </a:p>
          <a:p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EnableAutoConfiguration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(exclude={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DataSourceAutoConfiguration.class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})</a:t>
            </a:r>
            <a:r>
              <a:rPr lang="en-US" dirty="0"/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</a:t>
            </a:r>
            <a:r>
              <a:rPr lang="en-US" dirty="0"/>
              <a:t> 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</a:t>
            </a:r>
            <a:r>
              <a:rPr lang="en-US" dirty="0"/>
              <a:t> </a:t>
            </a:r>
            <a:r>
              <a:rPr lang="en-US" dirty="0" err="1"/>
              <a:t>MyConfiguration</a:t>
            </a:r>
            <a:r>
              <a:rPr lang="en-US" dirty="0"/>
              <a:t> {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53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4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B05BAE-5348-4346-99F1-814F900399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16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5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2903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5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7292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733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2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628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2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30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4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35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7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6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98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7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302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F0BF4-19F7-4450-83B8-D6AF8818D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47742-65E0-49F3-A9E7-58B90167A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6169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5E3DF-860F-4BEE-BDBE-EFCB0492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43339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ComponentScan</a:t>
            </a:r>
            <a:endParaRPr lang="en-US" dirty="0"/>
          </a:p>
        </p:txBody>
      </p:sp>
      <p:pic>
        <p:nvPicPr>
          <p:cNvPr id="1026" name="Picture 2" descr="Package Structure">
            <a:extLst>
              <a:ext uri="{FF2B5EF4-FFF2-40B4-BE49-F238E27FC236}">
                <a16:creationId xmlns:a16="http://schemas.microsoft.com/office/drawing/2014/main" id="{823F7439-C813-452D-96D6-FAA7AA8C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609456"/>
            <a:ext cx="3720495" cy="46389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D1B53-98DC-41AB-AA14-98B428E13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019" y="1502229"/>
            <a:ext cx="5420308" cy="48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0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30B-3027-4812-B7E9-FDDA8CDB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3" y="453189"/>
            <a:ext cx="8596668" cy="589722"/>
          </a:xfrm>
        </p:spPr>
        <p:txBody>
          <a:bodyPr>
            <a:normAutofit fontScale="90000"/>
          </a:bodyPr>
          <a:lstStyle/>
          <a:p>
            <a:r>
              <a:rPr lang="en-US" dirty="0"/>
              <a:t>Load properties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9B5C-CC35-44E0-AB95-430D20EFB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8860" y="1199322"/>
            <a:ext cx="6371835" cy="544822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Application.properties</a:t>
            </a:r>
            <a:r>
              <a:rPr lang="en-US" dirty="0"/>
              <a:t> is a default, auto-load file, no special treatment required</a:t>
            </a:r>
          </a:p>
          <a:p>
            <a:r>
              <a:rPr lang="en-US" dirty="0" err="1"/>
              <a:t>Foo.properties</a:t>
            </a:r>
            <a:r>
              <a:rPr lang="en-US" dirty="0"/>
              <a:t> – put in </a:t>
            </a:r>
            <a:r>
              <a:rPr lang="en-US" dirty="0" err="1"/>
              <a:t>src</a:t>
            </a:r>
            <a:r>
              <a:rPr lang="en-US" dirty="0"/>
              <a:t>/main/resources (</a:t>
            </a:r>
            <a:r>
              <a:rPr lang="en-US" dirty="0" err="1"/>
              <a:t>classpath</a:t>
            </a:r>
            <a:r>
              <a:rPr lang="en-US" dirty="0"/>
              <a:t>)\</a:t>
            </a:r>
          </a:p>
          <a:p>
            <a:pPr marL="0" indent="0">
              <a:buNone/>
            </a:pPr>
            <a:r>
              <a:rPr lang="en-US" dirty="0"/>
              <a:t>	To load: </a:t>
            </a:r>
          </a:p>
          <a:p>
            <a:pPr marL="0" indent="0">
              <a:buNone/>
            </a:pPr>
            <a:r>
              <a:rPr lang="en-US" i="1" dirty="0"/>
              <a:t>	@Configuration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PropertySource</a:t>
            </a:r>
            <a:r>
              <a:rPr lang="en-US" i="1" dirty="0"/>
              <a:t>({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</a:t>
            </a:r>
            <a:r>
              <a:rPr lang="en-US" i="1" dirty="0" err="1"/>
              <a:t>foo.properties</a:t>
            </a:r>
            <a:r>
              <a:rPr lang="en-US" i="1" dirty="0"/>
              <a:t>”</a:t>
            </a:r>
          </a:p>
          <a:p>
            <a:pPr marL="0" indent="0">
              <a:buNone/>
            </a:pPr>
            <a:r>
              <a:rPr lang="en-US" i="1" dirty="0"/>
              <a:t>		“</a:t>
            </a:r>
            <a:r>
              <a:rPr lang="en-US" i="1" dirty="0" err="1"/>
              <a:t>classpath</a:t>
            </a:r>
            <a:r>
              <a:rPr lang="en-US" i="1" dirty="0"/>
              <a:t>: foo-${env}.properties”</a:t>
            </a:r>
          </a:p>
          <a:p>
            <a:pPr marL="0" indent="0">
              <a:buNone/>
            </a:pPr>
            <a:r>
              <a:rPr lang="en-US" i="1" dirty="0"/>
              <a:t>	})</a:t>
            </a:r>
          </a:p>
          <a:p>
            <a:pPr marL="0" indent="0">
              <a:buNone/>
            </a:pPr>
            <a:r>
              <a:rPr lang="en-US" i="1" dirty="0"/>
              <a:t>	public class </a:t>
            </a:r>
            <a:r>
              <a:rPr lang="en-US" i="1" dirty="0" err="1"/>
              <a:t>PropertiesWithJavaConfig</a:t>
            </a:r>
            <a:r>
              <a:rPr lang="en-US" i="1" dirty="0"/>
              <a:t> {}</a:t>
            </a:r>
          </a:p>
          <a:p>
            <a:r>
              <a:rPr lang="en-US" dirty="0"/>
              <a:t>Inject/Use a property</a:t>
            </a:r>
          </a:p>
          <a:p>
            <a:pPr marL="0" indent="0">
              <a:buNone/>
            </a:pPr>
            <a:r>
              <a:rPr lang="en-US" i="1" dirty="0"/>
              <a:t>	@Value(“${jdbc.url}”)</a:t>
            </a:r>
          </a:p>
          <a:p>
            <a:pPr marL="0" indent="0">
              <a:buNone/>
            </a:pPr>
            <a:r>
              <a:rPr lang="en-US" i="1" dirty="0"/>
              <a:t>	private String </a:t>
            </a:r>
            <a:r>
              <a:rPr lang="en-US" i="1" dirty="0" err="1"/>
              <a:t>jdbcUrl</a:t>
            </a:r>
            <a:r>
              <a:rPr lang="en-US" i="1" dirty="0"/>
              <a:t>;</a:t>
            </a:r>
          </a:p>
          <a:p>
            <a:pPr marL="0" indent="0">
              <a:buNone/>
            </a:pPr>
            <a:r>
              <a:rPr lang="en-US" i="1" dirty="0"/>
              <a:t>	</a:t>
            </a:r>
            <a:r>
              <a:rPr lang="en-US" dirty="0"/>
              <a:t>OR::</a:t>
            </a:r>
          </a:p>
          <a:p>
            <a:pPr marL="0" indent="0">
              <a:buNone/>
            </a:pPr>
            <a:r>
              <a:rPr lang="en-US" i="1" dirty="0"/>
              <a:t>	private Environment env;</a:t>
            </a:r>
          </a:p>
          <a:p>
            <a:pPr marL="0" indent="0">
              <a:buNone/>
            </a:pPr>
            <a:r>
              <a:rPr lang="en-US" i="1" dirty="0"/>
              <a:t>	String </a:t>
            </a:r>
            <a:r>
              <a:rPr lang="en-US" i="1" dirty="0" err="1"/>
              <a:t>keyValue</a:t>
            </a:r>
            <a:r>
              <a:rPr lang="en-US" i="1" dirty="0"/>
              <a:t> = </a:t>
            </a:r>
            <a:r>
              <a:rPr lang="en-US" i="1" dirty="0" err="1"/>
              <a:t>env.getProperty</a:t>
            </a:r>
            <a:r>
              <a:rPr lang="en-US" i="1" dirty="0"/>
              <a:t>(key);</a:t>
            </a:r>
          </a:p>
          <a:p>
            <a:pPr marL="0" indent="0">
              <a:buNone/>
            </a:pPr>
            <a:r>
              <a:rPr lang="en-US" i="1" dirty="0"/>
              <a:t>	OR::</a:t>
            </a:r>
          </a:p>
          <a:p>
            <a:pPr marL="0" indent="0">
              <a:buNone/>
            </a:pPr>
            <a:r>
              <a:rPr lang="en-US" i="1" dirty="0"/>
              <a:t>	@</a:t>
            </a:r>
            <a:r>
              <a:rPr lang="en-US" i="1" dirty="0" err="1"/>
              <a:t>ConfigurationProperties</a:t>
            </a:r>
            <a:r>
              <a:rPr lang="en-US" i="1" dirty="0"/>
              <a:t>(“app”)</a:t>
            </a:r>
          </a:p>
          <a:p>
            <a:pPr marL="0" indent="0">
              <a:buNone/>
            </a:pPr>
            <a:r>
              <a:rPr lang="en-US" i="1" dirty="0"/>
              <a:t>	POJO class with each field match the key (</a:t>
            </a:r>
            <a:r>
              <a:rPr lang="en-US" i="1" dirty="0" err="1"/>
              <a:t>app.key</a:t>
            </a:r>
            <a:r>
              <a:rPr lang="en-US" i="1" dirty="0"/>
              <a:t>) in the properties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4D32B-5383-4DF4-90B0-459FF3FFC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267505"/>
            <a:ext cx="4225810" cy="53800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53F2E5-94A2-45B1-83B3-406FF9C4A6E8}"/>
              </a:ext>
            </a:extLst>
          </p:cNvPr>
          <p:cNvSpPr/>
          <p:nvPr/>
        </p:nvSpPr>
        <p:spPr>
          <a:xfrm>
            <a:off x="677334" y="4194629"/>
            <a:ext cx="2639180" cy="10232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8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50D5-FE68-48A5-90B0-943FE42D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6279" y="2530763"/>
            <a:ext cx="8596668" cy="1320800"/>
          </a:xfrm>
        </p:spPr>
        <p:txBody>
          <a:bodyPr/>
          <a:lstStyle/>
          <a:p>
            <a:r>
              <a:rPr lang="en-US" dirty="0"/>
              <a:t>End of Spring boot</a:t>
            </a:r>
          </a:p>
        </p:txBody>
      </p:sp>
    </p:spTree>
    <p:extLst>
      <p:ext uri="{BB962C8B-B14F-4D97-AF65-F5344CB8AC3E}">
        <p14:creationId xmlns:p14="http://schemas.microsoft.com/office/powerpoint/2010/main" val="238123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888E-4444-426C-A7E2-35AB7372B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8" y="1208090"/>
            <a:ext cx="10247841" cy="5102222"/>
          </a:xfrm>
        </p:spPr>
        <p:txBody>
          <a:bodyPr/>
          <a:lstStyle/>
          <a:p>
            <a:r>
              <a:rPr lang="en-US" dirty="0"/>
              <a:t>What is Spring Boot?</a:t>
            </a:r>
          </a:p>
          <a:p>
            <a:pPr marL="0" indent="0">
              <a:buNone/>
            </a:pPr>
            <a:r>
              <a:rPr lang="en-US" dirty="0"/>
              <a:t>	Container. Stand-alone. </a:t>
            </a:r>
          </a:p>
          <a:p>
            <a:pPr marL="0" indent="0">
              <a:buNone/>
            </a:pPr>
            <a:r>
              <a:rPr lang="en-US" dirty="0"/>
              <a:t>	Easy Integrated with other Spring modules.</a:t>
            </a:r>
          </a:p>
          <a:p>
            <a:pPr marL="0" indent="0">
              <a:buNone/>
            </a:pPr>
            <a:r>
              <a:rPr lang="en-US" dirty="0"/>
              <a:t>	Tomcat/Jetty</a:t>
            </a:r>
          </a:p>
          <a:p>
            <a:endParaRPr lang="en-US" dirty="0"/>
          </a:p>
          <a:p>
            <a:r>
              <a:rPr lang="en-US" dirty="0"/>
              <a:t>Version: </a:t>
            </a:r>
          </a:p>
          <a:p>
            <a:pPr marL="0" indent="0">
              <a:buNone/>
            </a:pPr>
            <a:r>
              <a:rPr lang="en-US" dirty="0"/>
              <a:t>	boot</a:t>
            </a:r>
            <a:r>
              <a:rPr lang="en-US"/>
              <a:t>: 1.5+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Java:  1.8+</a:t>
            </a:r>
          </a:p>
          <a:p>
            <a:pPr marL="0" indent="0">
              <a:buNone/>
            </a:pPr>
            <a:r>
              <a:rPr lang="en-US" dirty="0"/>
              <a:t>	Maven: 3.3+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CC5E62-E20C-4477-8180-59A3DE494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008" y="547688"/>
            <a:ext cx="8596668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918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9824-9BEF-43A9-941C-BB9A33924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1273"/>
          </a:xfrm>
        </p:spPr>
        <p:txBody>
          <a:bodyPr/>
          <a:lstStyle/>
          <a:p>
            <a:r>
              <a:rPr lang="en-US" dirty="0"/>
              <a:t>Spring boot: initializer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33787-A5CC-4C70-A735-26A4EBAFD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363664"/>
            <a:ext cx="10347645" cy="46942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12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C7A2-44A9-43E6-AD14-47555791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71130"/>
          </a:xfrm>
        </p:spPr>
        <p:txBody>
          <a:bodyPr>
            <a:normAutofit fontScale="90000"/>
          </a:bodyPr>
          <a:lstStyle/>
          <a:p>
            <a:r>
              <a:rPr lang="en-US" dirty="0"/>
              <a:t>Starter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6B25A-2493-4EF5-9DD9-34A081CB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37" y="1180730"/>
            <a:ext cx="7054465" cy="5257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B61422-8490-4B8C-91E7-926250996899}"/>
              </a:ext>
            </a:extLst>
          </p:cNvPr>
          <p:cNvSpPr/>
          <p:nvPr/>
        </p:nvSpPr>
        <p:spPr>
          <a:xfrm>
            <a:off x="885825" y="2647950"/>
            <a:ext cx="4762500" cy="2286000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FB9B9-CA90-4A1B-A261-FC382BDB003F}"/>
              </a:ext>
            </a:extLst>
          </p:cNvPr>
          <p:cNvSpPr txBox="1"/>
          <p:nvPr/>
        </p:nvSpPr>
        <p:spPr>
          <a:xfrm>
            <a:off x="8872330" y="1180730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Starters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047FBF-875C-4DD4-A1D9-4FE735053BB8}"/>
              </a:ext>
            </a:extLst>
          </p:cNvPr>
          <p:cNvSpPr txBox="1"/>
          <p:nvPr/>
        </p:nvSpPr>
        <p:spPr>
          <a:xfrm>
            <a:off x="7977809" y="1663148"/>
            <a:ext cx="3988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spring-boot-starter-data-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spring-boot-starter-data-</a:t>
            </a:r>
            <a:r>
              <a:rPr lang="en-US" dirty="0" err="1"/>
              <a:t>jpa</a:t>
            </a:r>
            <a:endParaRPr lang="en-US" dirty="0"/>
          </a:p>
          <a:p>
            <a:r>
              <a:rPr lang="en-US" dirty="0"/>
              <a:t>Spring-boot-starter-</a:t>
            </a:r>
            <a:r>
              <a:rPr lang="en-US" dirty="0" err="1"/>
              <a:t>jdbc</a:t>
            </a:r>
            <a:endParaRPr lang="en-US" dirty="0"/>
          </a:p>
          <a:p>
            <a:r>
              <a:rPr lang="en-US" dirty="0"/>
              <a:t>spring-boot-starter-json</a:t>
            </a:r>
          </a:p>
          <a:p>
            <a:r>
              <a:rPr lang="en-US" dirty="0"/>
              <a:t>spring-boot-starter-security</a:t>
            </a:r>
          </a:p>
          <a:p>
            <a:r>
              <a:rPr lang="en-US" dirty="0"/>
              <a:t>spring-boot-starter-test</a:t>
            </a:r>
          </a:p>
          <a:p>
            <a:r>
              <a:rPr lang="en-US" dirty="0"/>
              <a:t>spring-boot-starter-web</a:t>
            </a:r>
          </a:p>
          <a:p>
            <a:r>
              <a:rPr lang="en-US" dirty="0"/>
              <a:t>spring-boot-starter-logging</a:t>
            </a:r>
          </a:p>
          <a:p>
            <a:r>
              <a:rPr lang="en-US" dirty="0"/>
              <a:t>spring-boot-starter-tomcat</a:t>
            </a:r>
          </a:p>
        </p:txBody>
      </p:sp>
    </p:spTree>
    <p:extLst>
      <p:ext uri="{BB962C8B-B14F-4D97-AF65-F5344CB8AC3E}">
        <p14:creationId xmlns:p14="http://schemas.microsoft.com/office/powerpoint/2010/main" val="292661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4899D-96E3-4BD4-92A2-57C7B3F6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6591"/>
          </a:xfrm>
        </p:spPr>
        <p:txBody>
          <a:bodyPr>
            <a:normAutofit fontScale="90000"/>
          </a:bodyPr>
          <a:lstStyle/>
          <a:p>
            <a:r>
              <a:rPr lang="en-US" dirty="0"/>
              <a:t>Code Layout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85908-E7DD-491A-8F14-7B4C48DB2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43277"/>
            <a:ext cx="5562600" cy="4105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7E343E-B458-4204-935F-EBF43AF60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670" y="1543277"/>
            <a:ext cx="3633788" cy="46263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9750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6114-AC05-498F-9EB6-0BBD7614D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2974"/>
          </a:xfrm>
        </p:spPr>
        <p:txBody>
          <a:bodyPr>
            <a:normAutofit fontScale="90000"/>
          </a:bodyPr>
          <a:lstStyle/>
          <a:p>
            <a:r>
              <a:rPr lang="en-US" dirty="0"/>
              <a:t>Application.java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AEAD-C1AB-429E-9D4B-BE84589FE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92514"/>
            <a:ext cx="8305800" cy="3476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679C6-73E4-4074-8746-E6C9B7C66011}"/>
              </a:ext>
            </a:extLst>
          </p:cNvPr>
          <p:cNvSpPr txBox="1"/>
          <p:nvPr/>
        </p:nvSpPr>
        <p:spPr>
          <a:xfrm>
            <a:off x="677334" y="5096154"/>
            <a:ext cx="956864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it works: </a:t>
            </a:r>
          </a:p>
          <a:p>
            <a:endParaRPr lang="en-US" dirty="0"/>
          </a:p>
          <a:p>
            <a:r>
              <a:rPr lang="en-US" dirty="0"/>
              <a:t>1. @</a:t>
            </a:r>
            <a:r>
              <a:rPr lang="en-US" dirty="0" err="1"/>
              <a:t>SpringBootApplication</a:t>
            </a:r>
            <a:r>
              <a:rPr lang="en-US" dirty="0"/>
              <a:t> tells this is a spring boot application file and it starts from here</a:t>
            </a:r>
          </a:p>
          <a:p>
            <a:r>
              <a:rPr lang="en-US" dirty="0"/>
              <a:t>2. Main -&gt; </a:t>
            </a:r>
            <a:r>
              <a:rPr lang="en-US" dirty="0" err="1"/>
              <a:t>SpringApplication.run</a:t>
            </a:r>
            <a:r>
              <a:rPr lang="en-US" dirty="0"/>
              <a:t>() bootstrap spring and application and server/tomcat</a:t>
            </a:r>
          </a:p>
          <a:p>
            <a:r>
              <a:rPr lang="en-US" dirty="0"/>
              <a:t>3. </a:t>
            </a:r>
            <a:r>
              <a:rPr lang="en-US" dirty="0" err="1"/>
              <a:t>Application.class</a:t>
            </a:r>
            <a:r>
              <a:rPr lang="en-US" dirty="0"/>
              <a:t> – this is the primary spring component</a:t>
            </a:r>
          </a:p>
        </p:txBody>
      </p:sp>
    </p:spTree>
    <p:extLst>
      <p:ext uri="{BB962C8B-B14F-4D97-AF65-F5344CB8AC3E}">
        <p14:creationId xmlns:p14="http://schemas.microsoft.com/office/powerpoint/2010/main" val="40818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5B32-D4A1-4AE1-A491-33A48B8A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5716"/>
            <a:ext cx="8596668" cy="632267"/>
          </a:xfrm>
        </p:spPr>
        <p:txBody>
          <a:bodyPr>
            <a:normAutofit fontScale="90000"/>
          </a:bodyPr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6BE4-0DE7-4BEC-9455-E0CA4155B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983"/>
            <a:ext cx="8596668" cy="4623379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SpringBootApplication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= @</a:t>
            </a:r>
            <a:r>
              <a:rPr lang="en-US" dirty="0" err="1"/>
              <a:t>EnableAutoConfiguration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</a:t>
            </a:r>
            <a:r>
              <a:rPr lang="en-US" altLang="zh-CN" dirty="0"/>
              <a:t>+ @</a:t>
            </a:r>
            <a:r>
              <a:rPr lang="en-US" altLang="zh-CN" dirty="0" err="1"/>
              <a:t>ComponentScan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(@Component vs @Bean)</a:t>
            </a:r>
          </a:p>
          <a:p>
            <a:pPr marL="0" indent="0">
              <a:buNone/>
            </a:pPr>
            <a:r>
              <a:rPr lang="en-US" dirty="0"/>
              <a:t>	  + @Configuration 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9E0E4-6108-4FE8-8FD7-2FC89A9EA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52" y="3429000"/>
            <a:ext cx="63055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06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7C31C-48A8-40EA-A29F-1267C8DC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6104"/>
          </a:xfrm>
        </p:spPr>
        <p:txBody>
          <a:bodyPr>
            <a:normAutofit fontScale="90000"/>
          </a:bodyPr>
          <a:lstStyle/>
          <a:p>
            <a:r>
              <a:rPr lang="en-US" dirty="0"/>
              <a:t>@</a:t>
            </a:r>
            <a:r>
              <a:rPr lang="en-US" dirty="0" err="1"/>
              <a:t>EnableAutoConfiguration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D5B1-9B6F-4117-9E3E-5B3B40C93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328"/>
            <a:ext cx="8596668" cy="1218715"/>
          </a:xfrm>
        </p:spPr>
        <p:txBody>
          <a:bodyPr/>
          <a:lstStyle/>
          <a:p>
            <a:r>
              <a:rPr lang="en-US" dirty="0"/>
              <a:t>Enable auto-configuration of the Spring Application Context, attempting to guess and configure beans that you are likely to need. Auto-configuration classes are usually applied based on your </a:t>
            </a:r>
            <a:r>
              <a:rPr lang="en-US" dirty="0" err="1"/>
              <a:t>classpath</a:t>
            </a:r>
            <a:r>
              <a:rPr lang="en-US" dirty="0"/>
              <a:t> and what beans you have defined.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FF566-9858-4BEB-BD2F-D13D04FA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830286"/>
            <a:ext cx="4432705" cy="35320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900F900-6C3F-4F2B-82EE-19B0E9E0815A}"/>
              </a:ext>
            </a:extLst>
          </p:cNvPr>
          <p:cNvSpPr/>
          <p:nvPr/>
        </p:nvSpPr>
        <p:spPr>
          <a:xfrm>
            <a:off x="5283200" y="4455886"/>
            <a:ext cx="529771" cy="23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22443E-B882-4916-9869-EC5F688CE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14460"/>
            <a:ext cx="3718387" cy="6828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641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F7B6-F6F2-4E6E-882C-93E17236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3583"/>
          </a:xfrm>
        </p:spPr>
        <p:txBody>
          <a:bodyPr>
            <a:normAutofit fontScale="90000"/>
          </a:bodyPr>
          <a:lstStyle/>
          <a:p>
            <a:r>
              <a:rPr lang="en-US" dirty="0"/>
              <a:t>@Component vs @Bean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4DCC-C90B-42D1-A8FD-1A28B865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26312"/>
            <a:ext cx="10136440" cy="814524"/>
          </a:xfrm>
        </p:spPr>
        <p:txBody>
          <a:bodyPr/>
          <a:lstStyle/>
          <a:p>
            <a:r>
              <a:rPr lang="en-US" dirty="0"/>
              <a:t>@Component (@Component, @Controller, @Service, @Repository) – class level</a:t>
            </a:r>
          </a:p>
          <a:p>
            <a:r>
              <a:rPr lang="en-US" dirty="0"/>
              <a:t>@Bean – method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AF1DA-EFE0-45B6-9A0F-36AAA087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02" y="2296505"/>
            <a:ext cx="6001026" cy="3951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9BAEC-6030-4B34-B9C2-D20E7993D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966" y="2296504"/>
            <a:ext cx="6476899" cy="395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117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75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Spring BOOT</vt:lpstr>
      <vt:lpstr>Content</vt:lpstr>
      <vt:lpstr>Spring boot: initializer</vt:lpstr>
      <vt:lpstr>Starter</vt:lpstr>
      <vt:lpstr>Code Layout</vt:lpstr>
      <vt:lpstr>Application.java</vt:lpstr>
      <vt:lpstr>Annotations</vt:lpstr>
      <vt:lpstr>@EnableAutoConfiguration</vt:lpstr>
      <vt:lpstr>@Component vs @Bean</vt:lpstr>
      <vt:lpstr>@ComponentScan</vt:lpstr>
      <vt:lpstr>Load properties file</vt:lpstr>
      <vt:lpstr>End of Spring boot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Andy Chen</dc:creator>
  <cp:lastModifiedBy>Andy Chen</cp:lastModifiedBy>
  <cp:revision>19</cp:revision>
  <dcterms:created xsi:type="dcterms:W3CDTF">2018-11-04T14:28:20Z</dcterms:created>
  <dcterms:modified xsi:type="dcterms:W3CDTF">2019-06-04T15:16:55Z</dcterms:modified>
</cp:coreProperties>
</file>