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6" autoAdjust="0"/>
    <p:restoredTop sz="85194" autoAdjust="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sleep() vs wait() vs yield()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6. join(</a:t>
            </a:r>
            <a:r>
              <a:rPr lang="en-US" i="1" dirty="0"/>
              <a:t>s</a:t>
            </a:r>
            <a:r>
              <a:rPr lang="en-US" dirty="0"/>
              <a:t>) tells other threads to wait until this thread is completed or just wait for the given </a:t>
            </a:r>
            <a:r>
              <a:rPr lang="en-US" i="1" dirty="0"/>
              <a:t>s</a:t>
            </a:r>
            <a:r>
              <a:rPr lang="en-US" dirty="0"/>
              <a:t> seconds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/>
              <a:t>Question</a:t>
            </a:r>
            <a:r>
              <a:rPr lang="en-US" dirty="0"/>
              <a:t>: Given three threads, how to let them run in order?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Topic: Concurrency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Semaphore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semaphore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Semaphore(4)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Widescreen</PresentationFormat>
  <Paragraphs>279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String constant pool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Chen</cp:lastModifiedBy>
  <cp:revision>15</cp:revision>
  <dcterms:created xsi:type="dcterms:W3CDTF">2019-03-14T14:29:12Z</dcterms:created>
  <dcterms:modified xsi:type="dcterms:W3CDTF">2019-05-08T13:39:28Z</dcterms:modified>
</cp:coreProperties>
</file>