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78980"/>
  </p:normalViewPr>
  <p:slideViewPr>
    <p:cSldViewPr snapToGrid="0" snapToObjects="1">
      <p:cViewPr varScale="1">
        <p:scale>
          <a:sx n="100" d="100"/>
          <a:sy n="100" d="100"/>
        </p:scale>
        <p:origin x="1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70ED5-F757-4F4C-9160-894A6F66825C}" type="datetimeFigureOut">
              <a:rPr lang="en-US" smtClean="0"/>
              <a:t>6/21/22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0BCCD-64B8-D443-9E7A-191856979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11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creating an input data pipeline, typically, we perform the ETL(Extract, Transform, and Load) process.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the data from different data sources like local data sources,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can be from a hard disk or extract data from remote data sources like cloud </a:t>
            </a:r>
            <a:r>
              <a:rPr lang="en-CA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storage.It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handles everything from downloading the raw data to parsing and splitting it, giving us a dataset. 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allows to shuffle, perform augmentation, convert data to tensors etc. 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Loading the data involves cleaning the data and shaping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into a format that we can pass to the deep learning model for training.</a:t>
            </a: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you load the data can significantly impact on the performance of the training pipelines.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0BCCD-64B8-D443-9E7A-191856979D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62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F275-3DD9-D1B5-CC9D-DC0240854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A9BA9-5D38-D11C-DDA5-1BF29E279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762E2-19FD-FEFD-BA20-FD0D2532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8F87-1281-3A4D-AFED-60ECD7BF62E7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A00A8-3D18-3095-5517-95BAB57C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F0E97-4E06-2755-6967-019963C8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0049-CE96-6346-A147-4D64B430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1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336C-FDF8-89B8-A8A5-525BBAE4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F41BA-D25D-4FF7-4BEC-590E2A5C5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F3B65-1C44-67CF-25F4-6696AEE6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8F87-1281-3A4D-AFED-60ECD7BF62E7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A563A-CB62-DD02-A472-C0A20ACB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D6221-A54D-3950-BB1F-A1634375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0049-CE96-6346-A147-4D64B430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5D900-EB1E-F7E1-87FE-D39D0DED7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81B8D-138E-1054-C3DA-B063C5B32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61DBD-663C-0BB3-47CB-1C99C700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8F87-1281-3A4D-AFED-60ECD7BF62E7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29115-28DB-042F-A7B8-A965D1B9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EFE27-2DE3-3AC2-3E47-545C2622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0049-CE96-6346-A147-4D64B430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2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634A9-85CB-5046-DCD1-74E41C32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19D7D-0560-C91A-EE3C-556298634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86EB9-41D5-DD3B-C501-4B50511A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8F87-1281-3A4D-AFED-60ECD7BF62E7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2691E-E8A7-6A00-85FB-7293B31B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41A7F-8202-7307-AF69-2F7C7443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0049-CE96-6346-A147-4D64B430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2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28704-719D-AD58-E6A1-F735F496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271C3-DCA9-D747-C3FD-88553FCAB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9C48B-4E84-AC59-8139-E62A402E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8F87-1281-3A4D-AFED-60ECD7BF62E7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75743-4501-472D-A6EC-B864E67E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6F065-1BC0-1824-F1A7-A6BBDBAD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0049-CE96-6346-A147-4D64B430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4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1A71-09BC-E9AF-C161-F34B8380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219AF-CBCB-D67F-EA54-31AA8DB2D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9AAF2-CED7-2AAB-21F0-BA0E7FC13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A5FCB-778E-3F7C-AEBE-2F524467C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8F87-1281-3A4D-AFED-60ECD7BF62E7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96563-A85E-469E-0A42-19708B3A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C9EAC-1472-7920-1496-2FA2DCEA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0049-CE96-6346-A147-4D64B430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6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4A3F-B4C4-A4F1-EB12-E6EE38904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9B79B-F70B-2A2E-D1E7-2002D76E0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7254F-BE90-7783-9A54-F5039BC46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E6F2A1-E7D5-43A7-84B4-93A5789B0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A14D82-720D-817A-F432-6DF0BCF3A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62BEF-6F8C-959D-AFFA-2B869D18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8F87-1281-3A4D-AFED-60ECD7BF62E7}" type="datetimeFigureOut">
              <a:rPr lang="en-US" smtClean="0"/>
              <a:t>6/21/22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694FB3-3A2B-BD0C-54A7-0F2261B5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1B5F4-E1AC-D654-EE96-59A78BB00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0049-CE96-6346-A147-4D64B430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3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D2A6-09DD-104B-5BDB-0D065A22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81338-DBAE-CACE-8982-EF1C7F742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8F87-1281-3A4D-AFED-60ECD7BF62E7}" type="datetimeFigureOut">
              <a:rPr lang="en-US" smtClean="0"/>
              <a:t>6/21/22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692D7-7CAC-65F8-1B9C-5A80CEB4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2E39C-B399-59A7-268A-00865AD3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0049-CE96-6346-A147-4D64B430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4B38E-2686-D616-78D0-E34157A3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8F87-1281-3A4D-AFED-60ECD7BF62E7}" type="datetimeFigureOut">
              <a:rPr lang="en-US" smtClean="0"/>
              <a:t>6/21/22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BF25C-B32C-55EB-E1F1-39107973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4233A-4F0D-99FE-2912-B1DDE52B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0049-CE96-6346-A147-4D64B430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9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D5371-9B5C-968C-8166-15233DAE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DBA19-AD7A-C763-04FA-4948AAB7A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C0BD2-A049-85D7-254A-1DCE5623C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79163-5FD8-C389-28D2-5533E2889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8F87-1281-3A4D-AFED-60ECD7BF62E7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63C91-0440-1ACA-6245-8CD1CF2C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62EEB-DE12-5D2C-47EE-CD1A0697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0049-CE96-6346-A147-4D64B430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7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F532-2AE1-8F5B-2023-28CA6DEE2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3D60FC-3F09-4F91-CCE5-967306FD4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5AE9B-F3A6-766C-6F0F-EB7C887ED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38206-D41C-E610-72B4-5F3B7222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8F87-1281-3A4D-AFED-60ECD7BF62E7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6C153-6D01-1FF4-1A40-DA962B38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7D697-FD34-4F5D-0D5D-C02708A4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0049-CE96-6346-A147-4D64B430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7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1BA650-4E6A-13B4-E2F4-350A2929B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4378F-2386-95A7-5B72-DA62BB2D8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8FBA2-9687-278A-3145-5A927ADE8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58F87-1281-3A4D-AFED-60ECD7BF62E7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C8E0B-E7C0-3BA9-5851-296E2025D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8867D-C91B-B62C-5C65-BAE06D67C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60049-CE96-6346-A147-4D64B430B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3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E477-0167-00E2-A8D8-DF2888502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W1-Python Intro &amp;</a:t>
            </a:r>
            <a:br>
              <a:rPr lang="en-US" dirty="0"/>
            </a:br>
            <a:r>
              <a:rPr lang="en-US" dirty="0"/>
              <a:t>TensorFlow Data Pre-</a:t>
            </a:r>
            <a:r>
              <a:rPr lang="en-US" dirty="0" err="1"/>
              <a:t>proccess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2875E-E7CF-1E45-A2D0-2BBD507F31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Qingrun Zhang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7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FFA8-F4BA-FF6E-9C5C-9996ADADA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5CB73-2C7D-890D-52D4-AB3BA72D3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0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4895-ADB6-AFE1-6B1B-38407836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/>
          <a:lstStyle/>
          <a:p>
            <a:r>
              <a:rPr lang="en-CA" i="1" dirty="0"/>
              <a:t>Use </a:t>
            </a:r>
            <a:r>
              <a:rPr lang="en-CA" i="1" dirty="0" err="1"/>
              <a:t>tf.data</a:t>
            </a:r>
            <a:r>
              <a:rPr lang="en-CA" i="1" dirty="0"/>
              <a:t> to build an efficient input pipeline</a:t>
            </a:r>
            <a:endParaRPr lang="en-US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DF3E1219-C5CF-16F3-0152-6D3696544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544594"/>
            <a:ext cx="12099588" cy="472028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80E0F3-6E6E-1626-FC9E-B88289B3ABEF}"/>
              </a:ext>
            </a:extLst>
          </p:cNvPr>
          <p:cNvSpPr txBox="1"/>
          <p:nvPr/>
        </p:nvSpPr>
        <p:spPr>
          <a:xfrm>
            <a:off x="21797" y="6413841"/>
            <a:ext cx="1205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</a:t>
            </a:r>
            <a:r>
              <a:rPr lang="en-US" dirty="0" err="1"/>
              <a:t>towardsdatascience.com</a:t>
            </a:r>
            <a:r>
              <a:rPr lang="en-US" dirty="0"/>
              <a:t>/how-to-reduce-training-time-for-a-deep-learning-model-using-tf-data-43e1989d2961</a:t>
            </a:r>
          </a:p>
        </p:txBody>
      </p:sp>
    </p:spTree>
    <p:extLst>
      <p:ext uri="{BB962C8B-B14F-4D97-AF65-F5344CB8AC3E}">
        <p14:creationId xmlns:p14="http://schemas.microsoft.com/office/powerpoint/2010/main" val="153201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BE04-ACAB-782D-A9DE-20F00CA0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70AF5-2F0B-CEE1-66C9-79AF8A54B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5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159</Words>
  <Application>Microsoft Macintosh PowerPoint</Application>
  <PresentationFormat>Widescreen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W1-Python Intro &amp; TensorFlow Data Pre-proccess</vt:lpstr>
      <vt:lpstr>Outline</vt:lpstr>
      <vt:lpstr>Use tf.data to build an efficient input pipeline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W1-Python Intro &amp; TensorFlow Data Pre-proccess</dc:title>
  <dc:creator>Qingrun Zhang</dc:creator>
  <cp:lastModifiedBy>Qingrun Zhang</cp:lastModifiedBy>
  <cp:revision>5</cp:revision>
  <dcterms:created xsi:type="dcterms:W3CDTF">2022-06-21T11:59:36Z</dcterms:created>
  <dcterms:modified xsi:type="dcterms:W3CDTF">2022-06-21T12:22:24Z</dcterms:modified>
</cp:coreProperties>
</file>