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1" r:id="rId5"/>
    <p:sldId id="260" r:id="rId6"/>
    <p:sldId id="262" r:id="rId7"/>
    <p:sldId id="263" r:id="rId8"/>
    <p:sldId id="309" r:id="rId9"/>
    <p:sldId id="286" r:id="rId10"/>
    <p:sldId id="308" r:id="rId11"/>
    <p:sldId id="297" r:id="rId12"/>
    <p:sldId id="287" r:id="rId13"/>
    <p:sldId id="300" r:id="rId14"/>
    <p:sldId id="296" r:id="rId15"/>
    <p:sldId id="304" r:id="rId16"/>
    <p:sldId id="299" r:id="rId17"/>
    <p:sldId id="290" r:id="rId18"/>
    <p:sldId id="301" r:id="rId19"/>
    <p:sldId id="302" r:id="rId20"/>
    <p:sldId id="303" r:id="rId21"/>
    <p:sldId id="293" r:id="rId22"/>
    <p:sldId id="292" r:id="rId23"/>
    <p:sldId id="280" r:id="rId24"/>
    <p:sldId id="281" r:id="rId25"/>
    <p:sldId id="307" r:id="rId26"/>
    <p:sldId id="284" r:id="rId27"/>
    <p:sldId id="283" r:id="rId28"/>
    <p:sldId id="282" r:id="rId29"/>
    <p:sldId id="305" r:id="rId30"/>
    <p:sldId id="306" r:id="rId31"/>
    <p:sldId id="285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6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58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3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5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3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1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C87D3-D136-4951-B342-F9650CFA81B9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BDD8-6FE3-44D7-B540-A6594667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0043" y="1882018"/>
            <a:ext cx="9144000" cy="2387600"/>
          </a:xfrm>
        </p:spPr>
        <p:txBody>
          <a:bodyPr>
            <a:normAutofit/>
          </a:bodyPr>
          <a:lstStyle/>
          <a:p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 </a:t>
            </a:r>
            <a:r>
              <a:rPr lang="en-GB" sz="9600" dirty="0" err="1" smtClean="0">
                <a:solidFill>
                  <a:schemeClr val="bg1"/>
                </a:solidFill>
                <a:latin typeface="Devil Breeze" pitchFamily="2" charset="0"/>
              </a:rPr>
              <a:t>de</a:t>
            </a: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qr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82" y="24378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2916" y="2163651"/>
            <a:ext cx="8662000" cy="2814308"/>
          </a:xfrm>
        </p:spPr>
        <p:txBody>
          <a:bodyPr>
            <a:normAutofit/>
          </a:bodyPr>
          <a:lstStyle/>
          <a:p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>virtual</a:t>
            </a:r>
            <a:b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</a:br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Queues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2916" y="1946412"/>
            <a:ext cx="8662000" cy="2387600"/>
          </a:xfrm>
        </p:spPr>
        <p:txBody>
          <a:bodyPr>
            <a:normAutofit/>
          </a:bodyPr>
          <a:lstStyle/>
          <a:p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Olafs</a:t>
            </a:r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>.</a:t>
            </a:r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eu/</a:t>
            </a: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qr</a:t>
            </a:r>
            <a:endParaRPr lang="en-GB" sz="9600" b="1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87" y="2437863"/>
            <a:ext cx="1905000" cy="1905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9305" y="2384296"/>
            <a:ext cx="482409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vendor</a:t>
            </a:r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/>
            </a:r>
            <a:b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</a:b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qr</a:t>
            </a:r>
            <a:r>
              <a:rPr lang="en-GB" sz="9600" dirty="0" err="1" smtClean="0">
                <a:solidFill>
                  <a:schemeClr val="bg1"/>
                </a:solidFill>
                <a:latin typeface="Devil Breeze" pitchFamily="2" charset="0"/>
              </a:rPr>
              <a:t>code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92" y="1617372"/>
            <a:ext cx="3903942" cy="39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87" y="2437863"/>
            <a:ext cx="1905000" cy="1905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809305" y="2384296"/>
            <a:ext cx="482409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client</a:t>
            </a:r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/>
            </a:r>
            <a:b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</a:b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qr</a:t>
            </a:r>
            <a:r>
              <a:rPr lang="en-GB" sz="9600" dirty="0" err="1" smtClean="0">
                <a:solidFill>
                  <a:schemeClr val="bg1"/>
                </a:solidFill>
                <a:latin typeface="Devil Breeze" pitchFamily="2" charset="0"/>
              </a:rPr>
              <a:t>code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35" y="2550017"/>
            <a:ext cx="1683397" cy="168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8" y="2437863"/>
            <a:ext cx="1905000" cy="1905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169916" y="2384296"/>
            <a:ext cx="482409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verify</a:t>
            </a:r>
            <a:b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</a:br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>client</a:t>
            </a:r>
            <a:endParaRPr lang="en-GB" sz="9600" b="1" dirty="0">
              <a:solidFill>
                <a:schemeClr val="bg1"/>
              </a:solidFill>
              <a:latin typeface="Devil Breeze" pitchFamily="2" charset="0"/>
            </a:endParaRPr>
          </a:p>
        </p:txBody>
      </p: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46" y="2550017"/>
            <a:ext cx="1683397" cy="168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9" y="1808558"/>
            <a:ext cx="5435327" cy="47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2" y="1200405"/>
            <a:ext cx="7520678" cy="53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510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508"/>
          <a:stretch/>
        </p:blipFill>
        <p:spPr>
          <a:xfrm>
            <a:off x="3013656" y="1200405"/>
            <a:ext cx="4699854" cy="53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510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9017"/>
          <a:stretch/>
        </p:blipFill>
        <p:spPr>
          <a:xfrm>
            <a:off x="5383368" y="1200405"/>
            <a:ext cx="2330141" cy="53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510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2" y="1174647"/>
            <a:ext cx="7520678" cy="53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21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10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908" r="17479"/>
          <a:stretch/>
        </p:blipFill>
        <p:spPr>
          <a:xfrm>
            <a:off x="3181081" y="9525"/>
            <a:ext cx="5628069" cy="6848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02" y="4462261"/>
            <a:ext cx="1419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2916" y="2384297"/>
            <a:ext cx="8662000" cy="2387600"/>
          </a:xfrm>
        </p:spPr>
        <p:txBody>
          <a:bodyPr>
            <a:normAutofit fontScale="90000"/>
          </a:bodyPr>
          <a:lstStyle/>
          <a:p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>Still </a:t>
            </a:r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Waiting too long</a:t>
            </a:r>
            <a:r>
              <a:rPr lang="en-GB" sz="9600" dirty="0" smtClean="0">
                <a:solidFill>
                  <a:schemeClr val="bg1"/>
                </a:solidFill>
                <a:latin typeface="Devil Breeze" pitchFamily="2" charset="0"/>
              </a:rPr>
              <a:t>?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2507992"/>
            <a:ext cx="11685564" cy="2921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9758" y="111752"/>
            <a:ext cx="26669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front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648495" y="1646020"/>
            <a:ext cx="785612" cy="69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59508"/>
            <a:ext cx="11687175" cy="2924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3091" y="4077652"/>
            <a:ext cx="6703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 smtClean="0">
                <a:solidFill>
                  <a:schemeClr val="bg1"/>
                </a:solidFill>
              </a:rPr>
              <a:t>.</a:t>
            </a:r>
            <a:endParaRPr lang="en-GB" sz="15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1" y="2507992"/>
            <a:ext cx="11685564" cy="2921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75823" y="1133675"/>
            <a:ext cx="20249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you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7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2507992"/>
            <a:ext cx="11685564" cy="2921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1316" y="5468087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white"/>
                </a:solidFill>
              </a:rPr>
              <a:t>$$</a:t>
            </a:r>
            <a:endParaRPr lang="en-GB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59508"/>
            <a:ext cx="11687175" cy="292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1" y="2507992"/>
            <a:ext cx="11685564" cy="2921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3774" y="4077652"/>
            <a:ext cx="6703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 smtClean="0">
                <a:solidFill>
                  <a:schemeClr val="bg1"/>
                </a:solidFill>
              </a:rPr>
              <a:t>.</a:t>
            </a:r>
            <a:endParaRPr lang="en-GB" sz="15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3366" y="1133675"/>
            <a:ext cx="18742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her</a:t>
            </a:r>
            <a:endParaRPr lang="en-GB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1" y="2507992"/>
            <a:ext cx="11685564" cy="2921390"/>
          </a:xfrm>
          <a:prstGeom prst="rect">
            <a:avLst/>
          </a:prstGeom>
        </p:spPr>
      </p:pic>
      <p:sp>
        <p:nvSpPr>
          <p:cNvPr id="3" name="Curved Down Arrow 2"/>
          <p:cNvSpPr/>
          <p:nvPr/>
        </p:nvSpPr>
        <p:spPr>
          <a:xfrm flipH="1">
            <a:off x="2923505" y="528035"/>
            <a:ext cx="4533364" cy="1979957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1316" y="5468087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white"/>
                </a:solidFill>
              </a:rPr>
              <a:t>$$</a:t>
            </a:r>
            <a:endParaRPr lang="en-GB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59508"/>
            <a:ext cx="11687175" cy="2924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4881" y="1133675"/>
            <a:ext cx="20249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you</a:t>
            </a:r>
            <a:endParaRPr lang="en-GB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2717" y="4077652"/>
            <a:ext cx="6703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 smtClean="0">
                <a:solidFill>
                  <a:schemeClr val="bg1"/>
                </a:solidFill>
              </a:rPr>
              <a:t>.</a:t>
            </a:r>
            <a:endParaRPr lang="en-GB" sz="1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59508"/>
            <a:ext cx="11687175" cy="2924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7643" y="1133675"/>
            <a:ext cx="18742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prstClr val="white"/>
                </a:solidFill>
              </a:rPr>
              <a:t>her</a:t>
            </a:r>
            <a:endParaRPr lang="en-GB" sz="96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959" y="4077652"/>
            <a:ext cx="6703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 smtClean="0">
                <a:solidFill>
                  <a:schemeClr val="bg1"/>
                </a:solidFill>
              </a:rPr>
              <a:t>.</a:t>
            </a:r>
            <a:endParaRPr lang="en-GB" sz="1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63" y="1247239"/>
            <a:ext cx="5312400" cy="479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5" y="2559508"/>
            <a:ext cx="11687175" cy="2924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7643" y="1133675"/>
            <a:ext cx="18742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 smtClean="0">
                <a:solidFill>
                  <a:prstClr val="white"/>
                </a:solidFill>
              </a:rPr>
              <a:t>her</a:t>
            </a:r>
            <a:endParaRPr lang="en-GB" sz="9600" b="1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4348" y="5468087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white"/>
                </a:solidFill>
              </a:rPr>
              <a:t>$$</a:t>
            </a:r>
            <a:endParaRPr lang="en-GB" sz="7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908" r="17479"/>
          <a:stretch/>
        </p:blipFill>
        <p:spPr>
          <a:xfrm>
            <a:off x="3181081" y="9525"/>
            <a:ext cx="5628069" cy="6848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02" y="4462261"/>
            <a:ext cx="14192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2916" y="1946412"/>
            <a:ext cx="8662000" cy="2387600"/>
          </a:xfrm>
        </p:spPr>
        <p:txBody>
          <a:bodyPr>
            <a:normAutofit/>
          </a:bodyPr>
          <a:lstStyle/>
          <a:p>
            <a:r>
              <a:rPr lang="en-GB" sz="9600" dirty="0" err="1" smtClean="0">
                <a:solidFill>
                  <a:schemeClr val="bg1"/>
                </a:solidFill>
                <a:latin typeface="Devil Breeze" pitchFamily="2" charset="0"/>
              </a:rPr>
              <a:t>de</a:t>
            </a: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MO</a:t>
            </a:r>
            <a:endParaRPr lang="en-GB" sz="9600" b="1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88" y="938909"/>
            <a:ext cx="9336832" cy="52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9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52" y="1194319"/>
            <a:ext cx="4746230" cy="51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19" y="1167160"/>
            <a:ext cx="5690840" cy="56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7" y="178853"/>
            <a:ext cx="10530185" cy="66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2" y="1174647"/>
            <a:ext cx="7520678" cy="533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421" y="998722"/>
            <a:ext cx="4322980" cy="49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2916" y="1946412"/>
            <a:ext cx="8662000" cy="2387600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chemeClr val="bg1"/>
                </a:solidFill>
                <a:latin typeface="Devil Breeze" pitchFamily="2" charset="0"/>
              </a:rPr>
              <a:t>h</a:t>
            </a:r>
            <a:r>
              <a:rPr lang="en-GB" sz="9600" dirty="0" err="1" smtClean="0">
                <a:solidFill>
                  <a:schemeClr val="bg1"/>
                </a:solidFill>
                <a:latin typeface="Devil Breeze" pitchFamily="2" charset="0"/>
              </a:rPr>
              <a:t>o</a:t>
            </a:r>
            <a:r>
              <a:rPr lang="en-GB" sz="9600" b="1" dirty="0" err="1" smtClean="0">
                <a:solidFill>
                  <a:schemeClr val="bg1"/>
                </a:solidFill>
                <a:latin typeface="Devil Breeze" pitchFamily="2" charset="0"/>
              </a:rPr>
              <a:t>W</a:t>
            </a:r>
            <a:r>
              <a:rPr lang="en-GB" sz="9600" b="1" dirty="0" smtClean="0">
                <a:solidFill>
                  <a:schemeClr val="bg1"/>
                </a:solidFill>
                <a:latin typeface="Devil Breeze" pitchFamily="2" charset="0"/>
              </a:rPr>
              <a:t>?</a:t>
            </a:r>
            <a:endParaRPr lang="en-GB" sz="9600" dirty="0">
              <a:solidFill>
                <a:schemeClr val="bg1"/>
              </a:solidFill>
              <a:latin typeface="Devil Breez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28</Words>
  <Application>Microsoft Office PowerPoint</Application>
  <PresentationFormat>Widescreen</PresentationFormat>
  <Paragraphs>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Devil Breeze</vt:lpstr>
      <vt:lpstr>Office Theme</vt:lpstr>
      <vt:lpstr> deqr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hoW?</vt:lpstr>
      <vt:lpstr>virtual Queues</vt:lpstr>
      <vt:lpstr>Olafs.eu/qr</vt:lpstr>
      <vt:lpstr>vendor qrcode</vt:lpstr>
      <vt:lpstr>PowerPoint Presentation</vt:lpstr>
      <vt:lpstr>client qrcode</vt:lpstr>
      <vt:lpstr>verify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Still Waiting too long?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deqr</dc:title>
  <dc:creator>ltopuser</dc:creator>
  <cp:lastModifiedBy>ltopuser</cp:lastModifiedBy>
  <cp:revision>34</cp:revision>
  <dcterms:created xsi:type="dcterms:W3CDTF">2015-04-11T19:46:05Z</dcterms:created>
  <dcterms:modified xsi:type="dcterms:W3CDTF">2015-04-12T13:51:43Z</dcterms:modified>
</cp:coreProperties>
</file>