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MacGavin" initials="BM" lastIdx="1" clrIdx="0">
    <p:extLst>
      <p:ext uri="{19B8F6BF-5375-455C-9EA6-DF929625EA0E}">
        <p15:presenceInfo xmlns:p15="http://schemas.microsoft.com/office/powerpoint/2012/main" userId="13e7cccde5f4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A5DC-CF5F-4E72-A3E9-915D916EB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83BAD-1C46-46A6-A260-16D6374214AF}">
      <dgm:prSet/>
      <dgm:spPr/>
      <dgm:t>
        <a:bodyPr/>
        <a:lstStyle/>
        <a:p>
          <a:r>
            <a:rPr lang="en-US" dirty="0"/>
            <a:t>When a robot points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F367F1BD-18C2-4AB3-943E-0FBF320C2A53}" type="parTrans" cxnId="{2190248D-E06E-4FFE-A55B-0BA0BAD8F3FA}">
      <dgm:prSet/>
      <dgm:spPr/>
      <dgm:t>
        <a:bodyPr/>
        <a:lstStyle/>
        <a:p>
          <a:endParaRPr lang="en-US"/>
        </a:p>
      </dgm:t>
    </dgm:pt>
    <dgm:pt modelId="{6E6EACDC-F634-4A8F-8220-E1E70FCBA292}" type="sibTrans" cxnId="{2190248D-E06E-4FFE-A55B-0BA0BAD8F3FA}">
      <dgm:prSet/>
      <dgm:spPr/>
      <dgm:t>
        <a:bodyPr/>
        <a:lstStyle/>
        <a:p>
          <a:endParaRPr lang="en-US"/>
        </a:p>
      </dgm:t>
    </dgm:pt>
    <dgm:pt modelId="{3EF8B038-1310-47A7-925A-C26796629EF2}">
      <dgm:prSet/>
      <dgm:spPr/>
      <dgm:t>
        <a:bodyPr/>
        <a:lstStyle/>
        <a:p>
          <a:r>
            <a:rPr lang="en-US" dirty="0"/>
            <a:t>…how does precision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4C75E23E-9CA4-43DA-8C06-EEFE411D6E77}" type="parTrans" cxnId="{419FA2C1-AA5A-4417-BF72-4B794881800C}">
      <dgm:prSet/>
      <dgm:spPr/>
      <dgm:t>
        <a:bodyPr/>
        <a:lstStyle/>
        <a:p>
          <a:endParaRPr lang="en-US"/>
        </a:p>
      </dgm:t>
    </dgm:pt>
    <dgm:pt modelId="{27EA7242-0107-41F4-AB29-F1920A47CF2F}" type="sibTrans" cxnId="{419FA2C1-AA5A-4417-BF72-4B794881800C}">
      <dgm:prSet/>
      <dgm:spPr/>
      <dgm:t>
        <a:bodyPr/>
        <a:lstStyle/>
        <a:p>
          <a:endParaRPr lang="en-US"/>
        </a:p>
      </dgm:t>
    </dgm:pt>
    <dgm:pt modelId="{AC191CE6-BD64-416C-A017-18DCB14E3377}">
      <dgm:prSet/>
      <dgm:spPr/>
      <dgm:t>
        <a:bodyPr/>
        <a:lstStyle/>
        <a:p>
          <a:r>
            <a:rPr lang="en-US" dirty="0"/>
            <a:t>…affect human interpretation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</a:p>
      </dgm:t>
    </dgm:pt>
    <dgm:pt modelId="{A30367BE-33C0-4964-BD4B-9F595EE7F60F}" type="parTrans" cxnId="{3F47B5D6-890E-4758-B21F-B948227C9350}">
      <dgm:prSet/>
      <dgm:spPr/>
      <dgm:t>
        <a:bodyPr/>
        <a:lstStyle/>
        <a:p>
          <a:endParaRPr lang="en-US"/>
        </a:p>
      </dgm:t>
    </dgm:pt>
    <dgm:pt modelId="{DF337D67-707F-4CE1-A885-E5397FB90B71}" type="sibTrans" cxnId="{3F47B5D6-890E-4758-B21F-B948227C9350}">
      <dgm:prSet/>
      <dgm:spPr/>
      <dgm:t>
        <a:bodyPr/>
        <a:lstStyle/>
        <a:p>
          <a:endParaRPr lang="en-US"/>
        </a:p>
      </dgm:t>
    </dgm:pt>
    <dgm:pt modelId="{C38C40CA-77FC-4E5E-A8AB-0229AF74E7EA}">
      <dgm:prSet/>
      <dgm:spPr/>
      <dgm:t>
        <a:bodyPr/>
        <a:lstStyle/>
        <a:p>
          <a:r>
            <a:rPr lang="en-US" dirty="0"/>
            <a:t>…of where an object would be? </a:t>
          </a:r>
        </a:p>
      </dgm:t>
    </dgm:pt>
    <dgm:pt modelId="{A0E9E3C2-0F11-4BE9-B391-3356F48EE293}" type="parTrans" cxnId="{09D3D0B7-CA8C-4006-90C5-39F585E58A6B}">
      <dgm:prSet/>
      <dgm:spPr/>
      <dgm:t>
        <a:bodyPr/>
        <a:lstStyle/>
        <a:p>
          <a:endParaRPr lang="en-US"/>
        </a:p>
      </dgm:t>
    </dgm:pt>
    <dgm:pt modelId="{1A487604-E79F-4C8D-832F-1DDFF00923F9}" type="sibTrans" cxnId="{09D3D0B7-CA8C-4006-90C5-39F585E58A6B}">
      <dgm:prSet/>
      <dgm:spPr/>
      <dgm:t>
        <a:bodyPr/>
        <a:lstStyle/>
        <a:p>
          <a:endParaRPr lang="en-US"/>
        </a:p>
      </dgm:t>
    </dgm:pt>
    <dgm:pt modelId="{0CA4F9F1-63D4-43DF-BBAC-692230D72A7B}" type="pres">
      <dgm:prSet presAssocID="{DC9DA5DC-CF5F-4E72-A3E9-915D916EB297}" presName="root" presStyleCnt="0">
        <dgm:presLayoutVars>
          <dgm:dir/>
          <dgm:resizeHandles val="exact"/>
        </dgm:presLayoutVars>
      </dgm:prSet>
      <dgm:spPr/>
    </dgm:pt>
    <dgm:pt modelId="{3C8D557C-30C7-41F7-9301-7493CF374C65}" type="pres">
      <dgm:prSet presAssocID="{1C783BAD-1C46-46A6-A260-16D6374214AF}" presName="compNode" presStyleCnt="0"/>
      <dgm:spPr/>
    </dgm:pt>
    <dgm:pt modelId="{814DACF4-0E4F-4BA8-858F-94474ADCA852}" type="pres">
      <dgm:prSet presAssocID="{1C783BAD-1C46-46A6-A260-16D6374214AF}" presName="bgRect" presStyleLbl="bgShp" presStyleIdx="0" presStyleCnt="4"/>
      <dgm:spPr/>
    </dgm:pt>
    <dgm:pt modelId="{76DCB088-7EE3-4197-B9CF-FFC304891FAA}" type="pres">
      <dgm:prSet presAssocID="{1C783BAD-1C46-46A6-A260-16D6374214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6D81E7-67AF-448E-8AB5-EFDD3C9956BE}" type="pres">
      <dgm:prSet presAssocID="{1C783BAD-1C46-46A6-A260-16D6374214AF}" presName="spaceRect" presStyleCnt="0"/>
      <dgm:spPr/>
    </dgm:pt>
    <dgm:pt modelId="{39E6ECFF-4C71-4CB0-9797-301ED67D79E0}" type="pres">
      <dgm:prSet presAssocID="{1C783BAD-1C46-46A6-A260-16D6374214AF}" presName="parTx" presStyleLbl="revTx" presStyleIdx="0" presStyleCnt="4">
        <dgm:presLayoutVars>
          <dgm:chMax val="0"/>
          <dgm:chPref val="0"/>
        </dgm:presLayoutVars>
      </dgm:prSet>
      <dgm:spPr/>
    </dgm:pt>
    <dgm:pt modelId="{C6E6712D-69DE-4F7F-8403-670047370F0C}" type="pres">
      <dgm:prSet presAssocID="{6E6EACDC-F634-4A8F-8220-E1E70FCBA292}" presName="sibTrans" presStyleCnt="0"/>
      <dgm:spPr/>
    </dgm:pt>
    <dgm:pt modelId="{DB3865B4-0E3B-429C-A3CF-5352C248A12F}" type="pres">
      <dgm:prSet presAssocID="{3EF8B038-1310-47A7-925A-C26796629EF2}" presName="compNode" presStyleCnt="0"/>
      <dgm:spPr/>
    </dgm:pt>
    <dgm:pt modelId="{AD42904B-837D-4B64-8516-AA6863AC7202}" type="pres">
      <dgm:prSet presAssocID="{3EF8B038-1310-47A7-925A-C26796629EF2}" presName="bgRect" presStyleLbl="bgShp" presStyleIdx="1" presStyleCnt="4"/>
      <dgm:spPr/>
    </dgm:pt>
    <dgm:pt modelId="{43F1012A-401C-40DE-AD4C-1134EA94C2C0}" type="pres">
      <dgm:prSet presAssocID="{3EF8B038-1310-47A7-925A-C26796629E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0AC615C-DB63-4315-AEB7-E5520C64A341}" type="pres">
      <dgm:prSet presAssocID="{3EF8B038-1310-47A7-925A-C26796629EF2}" presName="spaceRect" presStyleCnt="0"/>
      <dgm:spPr/>
    </dgm:pt>
    <dgm:pt modelId="{6797F42B-E337-47CA-B86B-C5A43E2A19A2}" type="pres">
      <dgm:prSet presAssocID="{3EF8B038-1310-47A7-925A-C26796629EF2}" presName="parTx" presStyleLbl="revTx" presStyleIdx="1" presStyleCnt="4">
        <dgm:presLayoutVars>
          <dgm:chMax val="0"/>
          <dgm:chPref val="0"/>
        </dgm:presLayoutVars>
      </dgm:prSet>
      <dgm:spPr/>
    </dgm:pt>
    <dgm:pt modelId="{9B970193-A771-4D3A-BF15-D91193B72284}" type="pres">
      <dgm:prSet presAssocID="{27EA7242-0107-41F4-AB29-F1920A47CF2F}" presName="sibTrans" presStyleCnt="0"/>
      <dgm:spPr/>
    </dgm:pt>
    <dgm:pt modelId="{54357C09-8848-4701-94DF-82729845BC33}" type="pres">
      <dgm:prSet presAssocID="{AC191CE6-BD64-416C-A017-18DCB14E3377}" presName="compNode" presStyleCnt="0"/>
      <dgm:spPr/>
    </dgm:pt>
    <dgm:pt modelId="{9A4651DD-5F13-493E-8852-912640C1CADE}" type="pres">
      <dgm:prSet presAssocID="{AC191CE6-BD64-416C-A017-18DCB14E3377}" presName="bgRect" presStyleLbl="bgShp" presStyleIdx="2" presStyleCnt="4"/>
      <dgm:spPr/>
    </dgm:pt>
    <dgm:pt modelId="{B63C6599-FEDF-4A7D-A3DD-830485FE5332}" type="pres">
      <dgm:prSet presAssocID="{AC191CE6-BD64-416C-A017-18DCB14E33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43F9994-9450-4934-9CCD-D2B22A16C6D8}" type="pres">
      <dgm:prSet presAssocID="{AC191CE6-BD64-416C-A017-18DCB14E3377}" presName="spaceRect" presStyleCnt="0"/>
      <dgm:spPr/>
    </dgm:pt>
    <dgm:pt modelId="{1134D8F5-9080-452C-84EA-1A2FB8DD0BA7}" type="pres">
      <dgm:prSet presAssocID="{AC191CE6-BD64-416C-A017-18DCB14E3377}" presName="parTx" presStyleLbl="revTx" presStyleIdx="2" presStyleCnt="4">
        <dgm:presLayoutVars>
          <dgm:chMax val="0"/>
          <dgm:chPref val="0"/>
        </dgm:presLayoutVars>
      </dgm:prSet>
      <dgm:spPr/>
    </dgm:pt>
    <dgm:pt modelId="{6F0D23A8-6D42-4B59-9789-A5C4A2D72577}" type="pres">
      <dgm:prSet presAssocID="{DF337D67-707F-4CE1-A885-E5397FB90B71}" presName="sibTrans" presStyleCnt="0"/>
      <dgm:spPr/>
    </dgm:pt>
    <dgm:pt modelId="{D852E4DA-45C7-402F-981D-D2D233E094BA}" type="pres">
      <dgm:prSet presAssocID="{C38C40CA-77FC-4E5E-A8AB-0229AF74E7EA}" presName="compNode" presStyleCnt="0"/>
      <dgm:spPr/>
    </dgm:pt>
    <dgm:pt modelId="{BAF18D05-3270-4CA4-9A88-9DEEA2693E3B}" type="pres">
      <dgm:prSet presAssocID="{C38C40CA-77FC-4E5E-A8AB-0229AF74E7EA}" presName="bgRect" presStyleLbl="bgShp" presStyleIdx="3" presStyleCnt="4"/>
      <dgm:spPr/>
    </dgm:pt>
    <dgm:pt modelId="{318A37F6-2DCC-4E77-AD82-5099E4A54D6A}" type="pres">
      <dgm:prSet presAssocID="{C38C40CA-77FC-4E5E-A8AB-0229AF74E7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6E5B4513-606E-4CB8-A6D1-694CA270E2B1}" type="pres">
      <dgm:prSet presAssocID="{C38C40CA-77FC-4E5E-A8AB-0229AF74E7EA}" presName="spaceRect" presStyleCnt="0"/>
      <dgm:spPr/>
    </dgm:pt>
    <dgm:pt modelId="{874F2561-AF1B-49AB-973E-1390709CFC92}" type="pres">
      <dgm:prSet presAssocID="{C38C40CA-77FC-4E5E-A8AB-0229AF74E7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899E1D-5BE0-4440-9D76-6CE90D50C730}" type="presOf" srcId="{3EF8B038-1310-47A7-925A-C26796629EF2}" destId="{6797F42B-E337-47CA-B86B-C5A43E2A19A2}" srcOrd="0" destOrd="0" presId="urn:microsoft.com/office/officeart/2018/2/layout/IconVerticalSolidList"/>
    <dgm:cxn modelId="{1B96095F-C8CC-4077-87B9-56DA3313F0B3}" type="presOf" srcId="{1C783BAD-1C46-46A6-A260-16D6374214AF}" destId="{39E6ECFF-4C71-4CB0-9797-301ED67D79E0}" srcOrd="0" destOrd="0" presId="urn:microsoft.com/office/officeart/2018/2/layout/IconVerticalSolidList"/>
    <dgm:cxn modelId="{41FFDA7A-A5E0-4D36-9B5C-BCE2791E5F11}" type="presOf" srcId="{AC191CE6-BD64-416C-A017-18DCB14E3377}" destId="{1134D8F5-9080-452C-84EA-1A2FB8DD0BA7}" srcOrd="0" destOrd="0" presId="urn:microsoft.com/office/officeart/2018/2/layout/IconVerticalSolidList"/>
    <dgm:cxn modelId="{2190248D-E06E-4FFE-A55B-0BA0BAD8F3FA}" srcId="{DC9DA5DC-CF5F-4E72-A3E9-915D916EB297}" destId="{1C783BAD-1C46-46A6-A260-16D6374214AF}" srcOrd="0" destOrd="0" parTransId="{F367F1BD-18C2-4AB3-943E-0FBF320C2A53}" sibTransId="{6E6EACDC-F634-4A8F-8220-E1E70FCBA292}"/>
    <dgm:cxn modelId="{09D3D0B7-CA8C-4006-90C5-39F585E58A6B}" srcId="{DC9DA5DC-CF5F-4E72-A3E9-915D916EB297}" destId="{C38C40CA-77FC-4E5E-A8AB-0229AF74E7EA}" srcOrd="3" destOrd="0" parTransId="{A0E9E3C2-0F11-4BE9-B391-3356F48EE293}" sibTransId="{1A487604-E79F-4C8D-832F-1DDFF00923F9}"/>
    <dgm:cxn modelId="{419FA2C1-AA5A-4417-BF72-4B794881800C}" srcId="{DC9DA5DC-CF5F-4E72-A3E9-915D916EB297}" destId="{3EF8B038-1310-47A7-925A-C26796629EF2}" srcOrd="1" destOrd="0" parTransId="{4C75E23E-9CA4-43DA-8C06-EEFE411D6E77}" sibTransId="{27EA7242-0107-41F4-AB29-F1920A47CF2F}"/>
    <dgm:cxn modelId="{BA2B2FC7-4E0B-490A-A2BB-D0BB9C674AAD}" type="presOf" srcId="{C38C40CA-77FC-4E5E-A8AB-0229AF74E7EA}" destId="{874F2561-AF1B-49AB-973E-1390709CFC92}" srcOrd="0" destOrd="0" presId="urn:microsoft.com/office/officeart/2018/2/layout/IconVerticalSolidList"/>
    <dgm:cxn modelId="{3F47B5D6-890E-4758-B21F-B948227C9350}" srcId="{DC9DA5DC-CF5F-4E72-A3E9-915D916EB297}" destId="{AC191CE6-BD64-416C-A017-18DCB14E3377}" srcOrd="2" destOrd="0" parTransId="{A30367BE-33C0-4964-BD4B-9F595EE7F60F}" sibTransId="{DF337D67-707F-4CE1-A885-E5397FB90B71}"/>
    <dgm:cxn modelId="{510487FA-86FC-474E-8E2D-6DB7A5C31F99}" type="presOf" srcId="{DC9DA5DC-CF5F-4E72-A3E9-915D916EB297}" destId="{0CA4F9F1-63D4-43DF-BBAC-692230D72A7B}" srcOrd="0" destOrd="0" presId="urn:microsoft.com/office/officeart/2018/2/layout/IconVerticalSolidList"/>
    <dgm:cxn modelId="{AC805752-B090-419B-A01E-67661E9B7DBB}" type="presParOf" srcId="{0CA4F9F1-63D4-43DF-BBAC-692230D72A7B}" destId="{3C8D557C-30C7-41F7-9301-7493CF374C65}" srcOrd="0" destOrd="0" presId="urn:microsoft.com/office/officeart/2018/2/layout/IconVerticalSolidList"/>
    <dgm:cxn modelId="{C5601590-F451-43E1-9001-C582A87FEA30}" type="presParOf" srcId="{3C8D557C-30C7-41F7-9301-7493CF374C65}" destId="{814DACF4-0E4F-4BA8-858F-94474ADCA852}" srcOrd="0" destOrd="0" presId="urn:microsoft.com/office/officeart/2018/2/layout/IconVerticalSolidList"/>
    <dgm:cxn modelId="{99DAE3AE-341C-4761-B96B-F2CC52DEFEE1}" type="presParOf" srcId="{3C8D557C-30C7-41F7-9301-7493CF374C65}" destId="{76DCB088-7EE3-4197-B9CF-FFC304891FAA}" srcOrd="1" destOrd="0" presId="urn:microsoft.com/office/officeart/2018/2/layout/IconVerticalSolidList"/>
    <dgm:cxn modelId="{7EB5F453-6114-4F61-BB78-3621CE3FB6B6}" type="presParOf" srcId="{3C8D557C-30C7-41F7-9301-7493CF374C65}" destId="{2C6D81E7-67AF-448E-8AB5-EFDD3C9956BE}" srcOrd="2" destOrd="0" presId="urn:microsoft.com/office/officeart/2018/2/layout/IconVerticalSolidList"/>
    <dgm:cxn modelId="{7B1F81C4-D9A6-4EA7-ABEF-B2703C7DC17D}" type="presParOf" srcId="{3C8D557C-30C7-41F7-9301-7493CF374C65}" destId="{39E6ECFF-4C71-4CB0-9797-301ED67D79E0}" srcOrd="3" destOrd="0" presId="urn:microsoft.com/office/officeart/2018/2/layout/IconVerticalSolidList"/>
    <dgm:cxn modelId="{478795E8-7C2F-40A0-BB34-5FF18387369B}" type="presParOf" srcId="{0CA4F9F1-63D4-43DF-BBAC-692230D72A7B}" destId="{C6E6712D-69DE-4F7F-8403-670047370F0C}" srcOrd="1" destOrd="0" presId="urn:microsoft.com/office/officeart/2018/2/layout/IconVerticalSolidList"/>
    <dgm:cxn modelId="{AF46CF8F-61B8-4687-B58B-390A134A8F97}" type="presParOf" srcId="{0CA4F9F1-63D4-43DF-BBAC-692230D72A7B}" destId="{DB3865B4-0E3B-429C-A3CF-5352C248A12F}" srcOrd="2" destOrd="0" presId="urn:microsoft.com/office/officeart/2018/2/layout/IconVerticalSolidList"/>
    <dgm:cxn modelId="{0FA53AC1-675F-4092-9613-16ADCE841DBE}" type="presParOf" srcId="{DB3865B4-0E3B-429C-A3CF-5352C248A12F}" destId="{AD42904B-837D-4B64-8516-AA6863AC7202}" srcOrd="0" destOrd="0" presId="urn:microsoft.com/office/officeart/2018/2/layout/IconVerticalSolidList"/>
    <dgm:cxn modelId="{936E5248-A3AA-48BF-9334-59422FC9B5D2}" type="presParOf" srcId="{DB3865B4-0E3B-429C-A3CF-5352C248A12F}" destId="{43F1012A-401C-40DE-AD4C-1134EA94C2C0}" srcOrd="1" destOrd="0" presId="urn:microsoft.com/office/officeart/2018/2/layout/IconVerticalSolidList"/>
    <dgm:cxn modelId="{34B68F39-BA47-4C4C-AE58-8D511EC6B6C2}" type="presParOf" srcId="{DB3865B4-0E3B-429C-A3CF-5352C248A12F}" destId="{20AC615C-DB63-4315-AEB7-E5520C64A341}" srcOrd="2" destOrd="0" presId="urn:microsoft.com/office/officeart/2018/2/layout/IconVerticalSolidList"/>
    <dgm:cxn modelId="{DD226156-6E45-47FD-8EFE-16CC4EB98D5E}" type="presParOf" srcId="{DB3865B4-0E3B-429C-A3CF-5352C248A12F}" destId="{6797F42B-E337-47CA-B86B-C5A43E2A19A2}" srcOrd="3" destOrd="0" presId="urn:microsoft.com/office/officeart/2018/2/layout/IconVerticalSolidList"/>
    <dgm:cxn modelId="{B6B5EECE-2F17-4289-96CB-756B373DCCAA}" type="presParOf" srcId="{0CA4F9F1-63D4-43DF-BBAC-692230D72A7B}" destId="{9B970193-A771-4D3A-BF15-D91193B72284}" srcOrd="3" destOrd="0" presId="urn:microsoft.com/office/officeart/2018/2/layout/IconVerticalSolidList"/>
    <dgm:cxn modelId="{5ECE8DDD-E00A-4CA8-ADAA-6D2B2A8F53C7}" type="presParOf" srcId="{0CA4F9F1-63D4-43DF-BBAC-692230D72A7B}" destId="{54357C09-8848-4701-94DF-82729845BC33}" srcOrd="4" destOrd="0" presId="urn:microsoft.com/office/officeart/2018/2/layout/IconVerticalSolidList"/>
    <dgm:cxn modelId="{D6D96AFB-9407-4472-B544-30460E2FD5D7}" type="presParOf" srcId="{54357C09-8848-4701-94DF-82729845BC33}" destId="{9A4651DD-5F13-493E-8852-912640C1CADE}" srcOrd="0" destOrd="0" presId="urn:microsoft.com/office/officeart/2018/2/layout/IconVerticalSolidList"/>
    <dgm:cxn modelId="{82B77396-00EC-4B7B-A909-C0283BB0F6C3}" type="presParOf" srcId="{54357C09-8848-4701-94DF-82729845BC33}" destId="{B63C6599-FEDF-4A7D-A3DD-830485FE5332}" srcOrd="1" destOrd="0" presId="urn:microsoft.com/office/officeart/2018/2/layout/IconVerticalSolidList"/>
    <dgm:cxn modelId="{5289F3A2-1943-40DE-A8CB-2562868E63CD}" type="presParOf" srcId="{54357C09-8848-4701-94DF-82729845BC33}" destId="{143F9994-9450-4934-9CCD-D2B22A16C6D8}" srcOrd="2" destOrd="0" presId="urn:microsoft.com/office/officeart/2018/2/layout/IconVerticalSolidList"/>
    <dgm:cxn modelId="{2C38E7B7-08C6-483F-8047-5D60B7DE0AC1}" type="presParOf" srcId="{54357C09-8848-4701-94DF-82729845BC33}" destId="{1134D8F5-9080-452C-84EA-1A2FB8DD0BA7}" srcOrd="3" destOrd="0" presId="urn:microsoft.com/office/officeart/2018/2/layout/IconVerticalSolidList"/>
    <dgm:cxn modelId="{9A1F5471-C989-47E1-AC24-B5B80AE9596A}" type="presParOf" srcId="{0CA4F9F1-63D4-43DF-BBAC-692230D72A7B}" destId="{6F0D23A8-6D42-4B59-9789-A5C4A2D72577}" srcOrd="5" destOrd="0" presId="urn:microsoft.com/office/officeart/2018/2/layout/IconVerticalSolidList"/>
    <dgm:cxn modelId="{9CE64947-13CF-4008-8F60-08C96413623E}" type="presParOf" srcId="{0CA4F9F1-63D4-43DF-BBAC-692230D72A7B}" destId="{D852E4DA-45C7-402F-981D-D2D233E094BA}" srcOrd="6" destOrd="0" presId="urn:microsoft.com/office/officeart/2018/2/layout/IconVerticalSolidList"/>
    <dgm:cxn modelId="{8061766F-97C3-4579-AF34-81F70E2BBB9A}" type="presParOf" srcId="{D852E4DA-45C7-402F-981D-D2D233E094BA}" destId="{BAF18D05-3270-4CA4-9A88-9DEEA2693E3B}" srcOrd="0" destOrd="0" presId="urn:microsoft.com/office/officeart/2018/2/layout/IconVerticalSolidList"/>
    <dgm:cxn modelId="{BC8FD942-DBD4-4122-AF99-1BE644D43225}" type="presParOf" srcId="{D852E4DA-45C7-402F-981D-D2D233E094BA}" destId="{318A37F6-2DCC-4E77-AD82-5099E4A54D6A}" srcOrd="1" destOrd="0" presId="urn:microsoft.com/office/officeart/2018/2/layout/IconVerticalSolidList"/>
    <dgm:cxn modelId="{E48BBDB3-A51C-492D-B28E-41BA835818CE}" type="presParOf" srcId="{D852E4DA-45C7-402F-981D-D2D233E094BA}" destId="{6E5B4513-606E-4CB8-A6D1-694CA270E2B1}" srcOrd="2" destOrd="0" presId="urn:microsoft.com/office/officeart/2018/2/layout/IconVerticalSolidList"/>
    <dgm:cxn modelId="{E4006A8C-CCAD-4F99-AEC9-789454D29C82}" type="presParOf" srcId="{D852E4DA-45C7-402F-981D-D2D233E094BA}" destId="{874F2561-AF1B-49AB-973E-1390709CF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17594-8348-488E-A001-B64742DA7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738C9F-07FE-4074-88D7-ED76FFAC59A4}">
      <dgm:prSet/>
      <dgm:spPr/>
      <dgm:t>
        <a:bodyPr/>
        <a:lstStyle/>
        <a:p>
          <a:r>
            <a:rPr lang="en-US"/>
            <a:t>Deixis</a:t>
          </a:r>
        </a:p>
      </dgm:t>
    </dgm:pt>
    <dgm:pt modelId="{B0789927-3001-43C3-B88B-C3B72FE6E1F0}" type="parTrans" cxnId="{3642D119-F9FC-42C9-8A47-F8464DC0A407}">
      <dgm:prSet/>
      <dgm:spPr/>
      <dgm:t>
        <a:bodyPr/>
        <a:lstStyle/>
        <a:p>
          <a:endParaRPr lang="en-US"/>
        </a:p>
      </dgm:t>
    </dgm:pt>
    <dgm:pt modelId="{2CA99ABC-9B9F-4D77-A78C-E9238A532D92}" type="sibTrans" cxnId="{3642D119-F9FC-42C9-8A47-F8464DC0A407}">
      <dgm:prSet/>
      <dgm:spPr/>
      <dgm:t>
        <a:bodyPr/>
        <a:lstStyle/>
        <a:p>
          <a:endParaRPr lang="en-US"/>
        </a:p>
      </dgm:t>
    </dgm:pt>
    <dgm:pt modelId="{742A6E67-77D8-478A-A0E5-EB726F5D6EDB}">
      <dgm:prSet/>
      <dgm:spPr/>
      <dgm:t>
        <a:bodyPr/>
        <a:lstStyle/>
        <a:p>
          <a:r>
            <a:rPr lang="en-US"/>
            <a:t>Kinesics</a:t>
          </a:r>
        </a:p>
      </dgm:t>
    </dgm:pt>
    <dgm:pt modelId="{7FF6D68C-33A6-4097-BC4A-1F28EAC92905}" type="parTrans" cxnId="{529AFA18-5A22-4CB5-AE8B-F8CA4974E60D}">
      <dgm:prSet/>
      <dgm:spPr/>
      <dgm:t>
        <a:bodyPr/>
        <a:lstStyle/>
        <a:p>
          <a:endParaRPr lang="en-US"/>
        </a:p>
      </dgm:t>
    </dgm:pt>
    <dgm:pt modelId="{1936225A-116D-4E63-B757-DAE8E9DF55F8}" type="sibTrans" cxnId="{529AFA18-5A22-4CB5-AE8B-F8CA4974E60D}">
      <dgm:prSet/>
      <dgm:spPr/>
      <dgm:t>
        <a:bodyPr/>
        <a:lstStyle/>
        <a:p>
          <a:endParaRPr lang="en-US"/>
        </a:p>
      </dgm:t>
    </dgm:pt>
    <dgm:pt modelId="{4E0C22F4-B1D5-424F-AE60-03C69181EC31}" type="pres">
      <dgm:prSet presAssocID="{79E17594-8348-488E-A001-B64742DA72DE}" presName="root" presStyleCnt="0">
        <dgm:presLayoutVars>
          <dgm:dir/>
          <dgm:resizeHandles val="exact"/>
        </dgm:presLayoutVars>
      </dgm:prSet>
      <dgm:spPr/>
    </dgm:pt>
    <dgm:pt modelId="{A2F44CA8-7BEF-4FC1-9267-9FB99EB07F5F}" type="pres">
      <dgm:prSet presAssocID="{B4738C9F-07FE-4074-88D7-ED76FFAC59A4}" presName="compNode" presStyleCnt="0"/>
      <dgm:spPr/>
    </dgm:pt>
    <dgm:pt modelId="{5689976D-798C-4305-A6EA-D6FC465985EE}" type="pres">
      <dgm:prSet presAssocID="{B4738C9F-07FE-4074-88D7-ED76FFAC59A4}" presName="bgRect" presStyleLbl="bgShp" presStyleIdx="0" presStyleCnt="2"/>
      <dgm:spPr/>
    </dgm:pt>
    <dgm:pt modelId="{9646AC3D-04E2-4CE0-85B5-B8E6B5B9C476}" type="pres">
      <dgm:prSet presAssocID="{B4738C9F-07FE-4074-88D7-ED76FFAC5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96C24B2-751C-4636-A368-1EAB0DE3F60C}" type="pres">
      <dgm:prSet presAssocID="{B4738C9F-07FE-4074-88D7-ED76FFAC59A4}" presName="spaceRect" presStyleCnt="0"/>
      <dgm:spPr/>
    </dgm:pt>
    <dgm:pt modelId="{DC77B424-F534-42D3-8E18-6C68A8BE737E}" type="pres">
      <dgm:prSet presAssocID="{B4738C9F-07FE-4074-88D7-ED76FFAC59A4}" presName="parTx" presStyleLbl="revTx" presStyleIdx="0" presStyleCnt="2">
        <dgm:presLayoutVars>
          <dgm:chMax val="0"/>
          <dgm:chPref val="0"/>
        </dgm:presLayoutVars>
      </dgm:prSet>
      <dgm:spPr/>
    </dgm:pt>
    <dgm:pt modelId="{899714AB-FD5D-4B61-9F97-DB344080537D}" type="pres">
      <dgm:prSet presAssocID="{2CA99ABC-9B9F-4D77-A78C-E9238A532D92}" presName="sibTrans" presStyleCnt="0"/>
      <dgm:spPr/>
    </dgm:pt>
    <dgm:pt modelId="{DC2CFCFB-2F44-487A-AAD8-EC25F51EB3D2}" type="pres">
      <dgm:prSet presAssocID="{742A6E67-77D8-478A-A0E5-EB726F5D6EDB}" presName="compNode" presStyleCnt="0"/>
      <dgm:spPr/>
    </dgm:pt>
    <dgm:pt modelId="{F90E207B-D75C-450D-9842-318FE7729282}" type="pres">
      <dgm:prSet presAssocID="{742A6E67-77D8-478A-A0E5-EB726F5D6EDB}" presName="bgRect" presStyleLbl="bgShp" presStyleIdx="1" presStyleCnt="2"/>
      <dgm:spPr/>
    </dgm:pt>
    <dgm:pt modelId="{45509055-B375-4C70-BCFA-AB08BC26E759}" type="pres">
      <dgm:prSet presAssocID="{742A6E67-77D8-478A-A0E5-EB726F5D6E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005078-DED5-4A28-847B-EB5C5F18B180}" type="pres">
      <dgm:prSet presAssocID="{742A6E67-77D8-478A-A0E5-EB726F5D6EDB}" presName="spaceRect" presStyleCnt="0"/>
      <dgm:spPr/>
    </dgm:pt>
    <dgm:pt modelId="{B9E9F58F-A9C4-43CB-AB07-8AC06E8B2713}" type="pres">
      <dgm:prSet presAssocID="{742A6E67-77D8-478A-A0E5-EB726F5D6E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9AFA18-5A22-4CB5-AE8B-F8CA4974E60D}" srcId="{79E17594-8348-488E-A001-B64742DA72DE}" destId="{742A6E67-77D8-478A-A0E5-EB726F5D6EDB}" srcOrd="1" destOrd="0" parTransId="{7FF6D68C-33A6-4097-BC4A-1F28EAC92905}" sibTransId="{1936225A-116D-4E63-B757-DAE8E9DF55F8}"/>
    <dgm:cxn modelId="{3642D119-F9FC-42C9-8A47-F8464DC0A407}" srcId="{79E17594-8348-488E-A001-B64742DA72DE}" destId="{B4738C9F-07FE-4074-88D7-ED76FFAC59A4}" srcOrd="0" destOrd="0" parTransId="{B0789927-3001-43C3-B88B-C3B72FE6E1F0}" sibTransId="{2CA99ABC-9B9F-4D77-A78C-E9238A532D92}"/>
    <dgm:cxn modelId="{FAE37F7B-E59E-4C2B-AF70-C9F1FB670984}" type="presOf" srcId="{742A6E67-77D8-478A-A0E5-EB726F5D6EDB}" destId="{B9E9F58F-A9C4-43CB-AB07-8AC06E8B2713}" srcOrd="0" destOrd="0" presId="urn:microsoft.com/office/officeart/2018/2/layout/IconVerticalSolidList"/>
    <dgm:cxn modelId="{982B9EB5-2190-4901-94B7-CE5A94441490}" type="presOf" srcId="{B4738C9F-07FE-4074-88D7-ED76FFAC59A4}" destId="{DC77B424-F534-42D3-8E18-6C68A8BE737E}" srcOrd="0" destOrd="0" presId="urn:microsoft.com/office/officeart/2018/2/layout/IconVerticalSolidList"/>
    <dgm:cxn modelId="{66E31CFD-58EF-4CDD-B3ED-86704BE844DF}" type="presOf" srcId="{79E17594-8348-488E-A001-B64742DA72DE}" destId="{4E0C22F4-B1D5-424F-AE60-03C69181EC31}" srcOrd="0" destOrd="0" presId="urn:microsoft.com/office/officeart/2018/2/layout/IconVerticalSolidList"/>
    <dgm:cxn modelId="{81A37EA4-8CE5-4080-825E-C610E72E96DC}" type="presParOf" srcId="{4E0C22F4-B1D5-424F-AE60-03C69181EC31}" destId="{A2F44CA8-7BEF-4FC1-9267-9FB99EB07F5F}" srcOrd="0" destOrd="0" presId="urn:microsoft.com/office/officeart/2018/2/layout/IconVerticalSolidList"/>
    <dgm:cxn modelId="{DFADE78F-23BC-4FD8-BB09-7C9718659D88}" type="presParOf" srcId="{A2F44CA8-7BEF-4FC1-9267-9FB99EB07F5F}" destId="{5689976D-798C-4305-A6EA-D6FC465985EE}" srcOrd="0" destOrd="0" presId="urn:microsoft.com/office/officeart/2018/2/layout/IconVerticalSolidList"/>
    <dgm:cxn modelId="{EDB8BBF6-63BB-462B-BA3F-B6AE95607A2F}" type="presParOf" srcId="{A2F44CA8-7BEF-4FC1-9267-9FB99EB07F5F}" destId="{9646AC3D-04E2-4CE0-85B5-B8E6B5B9C476}" srcOrd="1" destOrd="0" presId="urn:microsoft.com/office/officeart/2018/2/layout/IconVerticalSolidList"/>
    <dgm:cxn modelId="{35CDF26B-64C6-46F0-9780-7E055A410026}" type="presParOf" srcId="{A2F44CA8-7BEF-4FC1-9267-9FB99EB07F5F}" destId="{396C24B2-751C-4636-A368-1EAB0DE3F60C}" srcOrd="2" destOrd="0" presId="urn:microsoft.com/office/officeart/2018/2/layout/IconVerticalSolidList"/>
    <dgm:cxn modelId="{24CEAC16-5A23-428D-9EC2-44DC6AD24C35}" type="presParOf" srcId="{A2F44CA8-7BEF-4FC1-9267-9FB99EB07F5F}" destId="{DC77B424-F534-42D3-8E18-6C68A8BE737E}" srcOrd="3" destOrd="0" presId="urn:microsoft.com/office/officeart/2018/2/layout/IconVerticalSolidList"/>
    <dgm:cxn modelId="{B1C778CB-64D0-45D8-8E07-05F6295328B1}" type="presParOf" srcId="{4E0C22F4-B1D5-424F-AE60-03C69181EC31}" destId="{899714AB-FD5D-4B61-9F97-DB344080537D}" srcOrd="1" destOrd="0" presId="urn:microsoft.com/office/officeart/2018/2/layout/IconVerticalSolidList"/>
    <dgm:cxn modelId="{0D8BFAFD-85A5-452E-B9BA-4D300153C891}" type="presParOf" srcId="{4E0C22F4-B1D5-424F-AE60-03C69181EC31}" destId="{DC2CFCFB-2F44-487A-AAD8-EC25F51EB3D2}" srcOrd="2" destOrd="0" presId="urn:microsoft.com/office/officeart/2018/2/layout/IconVerticalSolidList"/>
    <dgm:cxn modelId="{A3F07A00-8B0D-4289-A4A1-46417E077308}" type="presParOf" srcId="{DC2CFCFB-2F44-487A-AAD8-EC25F51EB3D2}" destId="{F90E207B-D75C-450D-9842-318FE7729282}" srcOrd="0" destOrd="0" presId="urn:microsoft.com/office/officeart/2018/2/layout/IconVerticalSolidList"/>
    <dgm:cxn modelId="{43326959-174A-4A69-B3E2-E71E844AF5E0}" type="presParOf" srcId="{DC2CFCFB-2F44-487A-AAD8-EC25F51EB3D2}" destId="{45509055-B375-4C70-BCFA-AB08BC26E759}" srcOrd="1" destOrd="0" presId="urn:microsoft.com/office/officeart/2018/2/layout/IconVerticalSolidList"/>
    <dgm:cxn modelId="{E4A02731-33A1-4BBF-9855-40B261154236}" type="presParOf" srcId="{DC2CFCFB-2F44-487A-AAD8-EC25F51EB3D2}" destId="{FF005078-DED5-4A28-847B-EB5C5F18B180}" srcOrd="2" destOrd="0" presId="urn:microsoft.com/office/officeart/2018/2/layout/IconVerticalSolidList"/>
    <dgm:cxn modelId="{83DCC5EE-08BC-4321-AEBC-920F869BBBE2}" type="presParOf" srcId="{DC2CFCFB-2F44-487A-AAD8-EC25F51EB3D2}" destId="{B9E9F58F-A9C4-43CB-AB07-8AC06E8B2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AEDCC3-F0AB-45F8-8FD8-030FFD8BAD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237C29-5514-4BBF-9D08-AD84F7837CE1}">
      <dgm:prSet/>
      <dgm:spPr/>
      <dgm:t>
        <a:bodyPr/>
        <a:lstStyle/>
        <a:p>
          <a:pPr>
            <a:defRPr cap="all"/>
          </a:pPr>
          <a:r>
            <a:rPr lang="en-US" dirty="0"/>
            <a:t>My dog will chase a laser to the end of the earth</a:t>
          </a:r>
        </a:p>
      </dgm:t>
    </dgm:pt>
    <dgm:pt modelId="{CFC68254-EB09-4FD4-9206-B5A847DE77B7}" type="parTrans" cxnId="{E8275D82-C1CC-4896-8683-07D5FE288AD6}">
      <dgm:prSet/>
      <dgm:spPr/>
      <dgm:t>
        <a:bodyPr/>
        <a:lstStyle/>
        <a:p>
          <a:endParaRPr lang="en-US"/>
        </a:p>
      </dgm:t>
    </dgm:pt>
    <dgm:pt modelId="{EB7FD46F-93A5-4D43-ABA2-124C9AE91AD7}" type="sibTrans" cxnId="{E8275D82-C1CC-4896-8683-07D5FE288AD6}">
      <dgm:prSet/>
      <dgm:spPr/>
      <dgm:t>
        <a:bodyPr/>
        <a:lstStyle/>
        <a:p>
          <a:endParaRPr lang="en-US"/>
        </a:p>
      </dgm:t>
    </dgm:pt>
    <dgm:pt modelId="{4A3AEE7B-BB34-4E57-B41A-36254B3D2167}">
      <dgm:prSet/>
      <dgm:spPr/>
      <dgm:t>
        <a:bodyPr/>
        <a:lstStyle/>
        <a:p>
          <a:pPr>
            <a:defRPr cap="all"/>
          </a:pPr>
          <a:r>
            <a:rPr lang="en-US"/>
            <a:t>Demographics: The CHROME lab, mostly.</a:t>
          </a:r>
        </a:p>
      </dgm:t>
    </dgm:pt>
    <dgm:pt modelId="{D3FC324F-76C5-44DA-BACE-1BB9FA393AA1}" type="parTrans" cxnId="{CB6FE818-3248-4FB8-99A3-136816263D3D}">
      <dgm:prSet/>
      <dgm:spPr/>
      <dgm:t>
        <a:bodyPr/>
        <a:lstStyle/>
        <a:p>
          <a:endParaRPr lang="en-US"/>
        </a:p>
      </dgm:t>
    </dgm:pt>
    <dgm:pt modelId="{6B9328A2-930A-4188-9259-57EC2E6F2B88}" type="sibTrans" cxnId="{CB6FE818-3248-4FB8-99A3-136816263D3D}">
      <dgm:prSet/>
      <dgm:spPr/>
      <dgm:t>
        <a:bodyPr/>
        <a:lstStyle/>
        <a:p>
          <a:endParaRPr lang="en-US"/>
        </a:p>
      </dgm:t>
    </dgm:pt>
    <dgm:pt modelId="{92C0C654-CDDD-4654-AA51-E302D0D06F0A}">
      <dgm:prSet/>
      <dgm:spPr/>
      <dgm:t>
        <a:bodyPr/>
        <a:lstStyle/>
        <a:p>
          <a:pPr>
            <a:defRPr cap="all"/>
          </a:pPr>
          <a:r>
            <a:rPr lang="en-US"/>
            <a:t>Statistics: Coming soon</a:t>
          </a:r>
        </a:p>
      </dgm:t>
    </dgm:pt>
    <dgm:pt modelId="{6FAFFCF5-177E-4F82-884A-A2A417FAD7C3}" type="parTrans" cxnId="{49421115-B866-4F72-A358-7EB360F581C9}">
      <dgm:prSet/>
      <dgm:spPr/>
      <dgm:t>
        <a:bodyPr/>
        <a:lstStyle/>
        <a:p>
          <a:endParaRPr lang="en-US"/>
        </a:p>
      </dgm:t>
    </dgm:pt>
    <dgm:pt modelId="{617B2802-52B0-45F4-8F47-0531AA3478C2}" type="sibTrans" cxnId="{49421115-B866-4F72-A358-7EB360F581C9}">
      <dgm:prSet/>
      <dgm:spPr/>
      <dgm:t>
        <a:bodyPr/>
        <a:lstStyle/>
        <a:p>
          <a:endParaRPr lang="en-US"/>
        </a:p>
      </dgm:t>
    </dgm:pt>
    <dgm:pt modelId="{799769D0-52E6-4CD8-864C-299617D30380}" type="pres">
      <dgm:prSet presAssocID="{D6AEDCC3-F0AB-45F8-8FD8-030FFD8BAD5B}" presName="root" presStyleCnt="0">
        <dgm:presLayoutVars>
          <dgm:dir/>
          <dgm:resizeHandles val="exact"/>
        </dgm:presLayoutVars>
      </dgm:prSet>
      <dgm:spPr/>
    </dgm:pt>
    <dgm:pt modelId="{58D51A3A-5CCE-42D6-A55A-8E21F85FA635}" type="pres">
      <dgm:prSet presAssocID="{28237C29-5514-4BBF-9D08-AD84F7837CE1}" presName="compNode" presStyleCnt="0"/>
      <dgm:spPr/>
    </dgm:pt>
    <dgm:pt modelId="{70F37139-F768-4C2D-B4F5-3C30D43FAE82}" type="pres">
      <dgm:prSet presAssocID="{28237C29-5514-4BBF-9D08-AD84F7837CE1}" presName="iconBgRect" presStyleLbl="bgShp" presStyleIdx="0" presStyleCnt="3"/>
      <dgm:spPr/>
    </dgm:pt>
    <dgm:pt modelId="{9C6C1C3A-5179-43CC-820E-FA4D1A011AD2}" type="pres">
      <dgm:prSet presAssocID="{28237C29-5514-4BBF-9D08-AD84F7837C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561C9B7D-FB56-4015-B2F7-4BC7506805D7}" type="pres">
      <dgm:prSet presAssocID="{28237C29-5514-4BBF-9D08-AD84F7837CE1}" presName="spaceRect" presStyleCnt="0"/>
      <dgm:spPr/>
    </dgm:pt>
    <dgm:pt modelId="{34E6DE59-F8F3-4149-B7FD-DF65669D7717}" type="pres">
      <dgm:prSet presAssocID="{28237C29-5514-4BBF-9D08-AD84F7837CE1}" presName="textRect" presStyleLbl="revTx" presStyleIdx="0" presStyleCnt="3">
        <dgm:presLayoutVars>
          <dgm:chMax val="1"/>
          <dgm:chPref val="1"/>
        </dgm:presLayoutVars>
      </dgm:prSet>
      <dgm:spPr/>
    </dgm:pt>
    <dgm:pt modelId="{C85BC45C-BB31-4BD3-8850-2B6059713A3D}" type="pres">
      <dgm:prSet presAssocID="{EB7FD46F-93A5-4D43-ABA2-124C9AE91AD7}" presName="sibTrans" presStyleCnt="0"/>
      <dgm:spPr/>
    </dgm:pt>
    <dgm:pt modelId="{08237525-EDF8-4069-A004-B18C5CE31491}" type="pres">
      <dgm:prSet presAssocID="{4A3AEE7B-BB34-4E57-B41A-36254B3D2167}" presName="compNode" presStyleCnt="0"/>
      <dgm:spPr/>
    </dgm:pt>
    <dgm:pt modelId="{89F35AB8-75C3-4247-A4E5-E066818CB01B}" type="pres">
      <dgm:prSet presAssocID="{4A3AEE7B-BB34-4E57-B41A-36254B3D2167}" presName="iconBgRect" presStyleLbl="bgShp" presStyleIdx="1" presStyleCnt="3"/>
      <dgm:spPr/>
    </dgm:pt>
    <dgm:pt modelId="{53352DEF-79CB-423A-9EAC-3A9B02740E66}" type="pres">
      <dgm:prSet presAssocID="{4A3AEE7B-BB34-4E57-B41A-36254B3D2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BC57BCF-F361-4DBE-A115-81DE7345443B}" type="pres">
      <dgm:prSet presAssocID="{4A3AEE7B-BB34-4E57-B41A-36254B3D2167}" presName="spaceRect" presStyleCnt="0"/>
      <dgm:spPr/>
    </dgm:pt>
    <dgm:pt modelId="{594DA204-92BC-487E-8C6B-032D266B4C3C}" type="pres">
      <dgm:prSet presAssocID="{4A3AEE7B-BB34-4E57-B41A-36254B3D2167}" presName="textRect" presStyleLbl="revTx" presStyleIdx="1" presStyleCnt="3">
        <dgm:presLayoutVars>
          <dgm:chMax val="1"/>
          <dgm:chPref val="1"/>
        </dgm:presLayoutVars>
      </dgm:prSet>
      <dgm:spPr/>
    </dgm:pt>
    <dgm:pt modelId="{231FE17B-3F94-41DF-A390-0CCB31874EA8}" type="pres">
      <dgm:prSet presAssocID="{6B9328A2-930A-4188-9259-57EC2E6F2B88}" presName="sibTrans" presStyleCnt="0"/>
      <dgm:spPr/>
    </dgm:pt>
    <dgm:pt modelId="{FFD4FB1C-9EBF-4B99-9ADE-D42498425C53}" type="pres">
      <dgm:prSet presAssocID="{92C0C654-CDDD-4654-AA51-E302D0D06F0A}" presName="compNode" presStyleCnt="0"/>
      <dgm:spPr/>
    </dgm:pt>
    <dgm:pt modelId="{E0A09A2F-76AA-4DF9-97CE-5A99E2074E33}" type="pres">
      <dgm:prSet presAssocID="{92C0C654-CDDD-4654-AA51-E302D0D06F0A}" presName="iconBgRect" presStyleLbl="bgShp" presStyleIdx="2" presStyleCnt="3"/>
      <dgm:spPr/>
    </dgm:pt>
    <dgm:pt modelId="{273E2EF6-6183-4DE4-B528-2B978969DCD8}" type="pres">
      <dgm:prSet presAssocID="{92C0C654-CDDD-4654-AA51-E302D0D06F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59E767-AFA0-4EF4-BBE8-61AC6C8B56F7}" type="pres">
      <dgm:prSet presAssocID="{92C0C654-CDDD-4654-AA51-E302D0D06F0A}" presName="spaceRect" presStyleCnt="0"/>
      <dgm:spPr/>
    </dgm:pt>
    <dgm:pt modelId="{2225B378-2964-4CB1-A109-E40AF77B8F30}" type="pres">
      <dgm:prSet presAssocID="{92C0C654-CDDD-4654-AA51-E302D0D06F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817E09-4461-4598-8DCD-CD6C710642FA}" type="presOf" srcId="{92C0C654-CDDD-4654-AA51-E302D0D06F0A}" destId="{2225B378-2964-4CB1-A109-E40AF77B8F30}" srcOrd="0" destOrd="0" presId="urn:microsoft.com/office/officeart/2018/5/layout/IconCircleLabelList"/>
    <dgm:cxn modelId="{1E04FD14-549F-48DF-87C3-F35F3979B96C}" type="presOf" srcId="{D6AEDCC3-F0AB-45F8-8FD8-030FFD8BAD5B}" destId="{799769D0-52E6-4CD8-864C-299617D30380}" srcOrd="0" destOrd="0" presId="urn:microsoft.com/office/officeart/2018/5/layout/IconCircleLabelList"/>
    <dgm:cxn modelId="{49421115-B866-4F72-A358-7EB360F581C9}" srcId="{D6AEDCC3-F0AB-45F8-8FD8-030FFD8BAD5B}" destId="{92C0C654-CDDD-4654-AA51-E302D0D06F0A}" srcOrd="2" destOrd="0" parTransId="{6FAFFCF5-177E-4F82-884A-A2A417FAD7C3}" sibTransId="{617B2802-52B0-45F4-8F47-0531AA3478C2}"/>
    <dgm:cxn modelId="{CB6FE818-3248-4FB8-99A3-136816263D3D}" srcId="{D6AEDCC3-F0AB-45F8-8FD8-030FFD8BAD5B}" destId="{4A3AEE7B-BB34-4E57-B41A-36254B3D2167}" srcOrd="1" destOrd="0" parTransId="{D3FC324F-76C5-44DA-BACE-1BB9FA393AA1}" sibTransId="{6B9328A2-930A-4188-9259-57EC2E6F2B88}"/>
    <dgm:cxn modelId="{C8101550-A618-4C12-A767-642DF62DCBE0}" type="presOf" srcId="{4A3AEE7B-BB34-4E57-B41A-36254B3D2167}" destId="{594DA204-92BC-487E-8C6B-032D266B4C3C}" srcOrd="0" destOrd="0" presId="urn:microsoft.com/office/officeart/2018/5/layout/IconCircleLabelList"/>
    <dgm:cxn modelId="{E8275D82-C1CC-4896-8683-07D5FE288AD6}" srcId="{D6AEDCC3-F0AB-45F8-8FD8-030FFD8BAD5B}" destId="{28237C29-5514-4BBF-9D08-AD84F7837CE1}" srcOrd="0" destOrd="0" parTransId="{CFC68254-EB09-4FD4-9206-B5A847DE77B7}" sibTransId="{EB7FD46F-93A5-4D43-ABA2-124C9AE91AD7}"/>
    <dgm:cxn modelId="{6F315E97-E4BB-4F1B-B639-0EA8D4E481D8}" type="presOf" srcId="{28237C29-5514-4BBF-9D08-AD84F7837CE1}" destId="{34E6DE59-F8F3-4149-B7FD-DF65669D7717}" srcOrd="0" destOrd="0" presId="urn:microsoft.com/office/officeart/2018/5/layout/IconCircleLabelList"/>
    <dgm:cxn modelId="{320E855D-6063-4711-9BF3-E6E76D97CA71}" type="presParOf" srcId="{799769D0-52E6-4CD8-864C-299617D30380}" destId="{58D51A3A-5CCE-42D6-A55A-8E21F85FA635}" srcOrd="0" destOrd="0" presId="urn:microsoft.com/office/officeart/2018/5/layout/IconCircleLabelList"/>
    <dgm:cxn modelId="{5F6666C2-7D29-4640-8A7C-694E89D26385}" type="presParOf" srcId="{58D51A3A-5CCE-42D6-A55A-8E21F85FA635}" destId="{70F37139-F768-4C2D-B4F5-3C30D43FAE82}" srcOrd="0" destOrd="0" presId="urn:microsoft.com/office/officeart/2018/5/layout/IconCircleLabelList"/>
    <dgm:cxn modelId="{1681917E-5107-4242-A220-437203351ACA}" type="presParOf" srcId="{58D51A3A-5CCE-42D6-A55A-8E21F85FA635}" destId="{9C6C1C3A-5179-43CC-820E-FA4D1A011AD2}" srcOrd="1" destOrd="0" presId="urn:microsoft.com/office/officeart/2018/5/layout/IconCircleLabelList"/>
    <dgm:cxn modelId="{E02ACA27-AAB4-4B0C-B933-3758D6D26066}" type="presParOf" srcId="{58D51A3A-5CCE-42D6-A55A-8E21F85FA635}" destId="{561C9B7D-FB56-4015-B2F7-4BC7506805D7}" srcOrd="2" destOrd="0" presId="urn:microsoft.com/office/officeart/2018/5/layout/IconCircleLabelList"/>
    <dgm:cxn modelId="{0EA237BC-4B53-4709-AE5F-6DD7BD18A712}" type="presParOf" srcId="{58D51A3A-5CCE-42D6-A55A-8E21F85FA635}" destId="{34E6DE59-F8F3-4149-B7FD-DF65669D7717}" srcOrd="3" destOrd="0" presId="urn:microsoft.com/office/officeart/2018/5/layout/IconCircleLabelList"/>
    <dgm:cxn modelId="{6763B3CE-E0DA-4165-8D10-6FB9CC43CA41}" type="presParOf" srcId="{799769D0-52E6-4CD8-864C-299617D30380}" destId="{C85BC45C-BB31-4BD3-8850-2B6059713A3D}" srcOrd="1" destOrd="0" presId="urn:microsoft.com/office/officeart/2018/5/layout/IconCircleLabelList"/>
    <dgm:cxn modelId="{74102E86-306A-4DE4-B199-012A52931A5E}" type="presParOf" srcId="{799769D0-52E6-4CD8-864C-299617D30380}" destId="{08237525-EDF8-4069-A004-B18C5CE31491}" srcOrd="2" destOrd="0" presId="urn:microsoft.com/office/officeart/2018/5/layout/IconCircleLabelList"/>
    <dgm:cxn modelId="{49FBEFE5-7139-4FC2-8B26-D65043938CCE}" type="presParOf" srcId="{08237525-EDF8-4069-A004-B18C5CE31491}" destId="{89F35AB8-75C3-4247-A4E5-E066818CB01B}" srcOrd="0" destOrd="0" presId="urn:microsoft.com/office/officeart/2018/5/layout/IconCircleLabelList"/>
    <dgm:cxn modelId="{36A32D7C-D787-4C0B-B64B-9D946A1B068D}" type="presParOf" srcId="{08237525-EDF8-4069-A004-B18C5CE31491}" destId="{53352DEF-79CB-423A-9EAC-3A9B02740E66}" srcOrd="1" destOrd="0" presId="urn:microsoft.com/office/officeart/2018/5/layout/IconCircleLabelList"/>
    <dgm:cxn modelId="{0DC8FBF4-4658-4EE7-960E-4EFD9E8A7CFA}" type="presParOf" srcId="{08237525-EDF8-4069-A004-B18C5CE31491}" destId="{CBC57BCF-F361-4DBE-A115-81DE7345443B}" srcOrd="2" destOrd="0" presId="urn:microsoft.com/office/officeart/2018/5/layout/IconCircleLabelList"/>
    <dgm:cxn modelId="{D87549D7-C31B-4BF2-AB08-4BC16B3A72A9}" type="presParOf" srcId="{08237525-EDF8-4069-A004-B18C5CE31491}" destId="{594DA204-92BC-487E-8C6B-032D266B4C3C}" srcOrd="3" destOrd="0" presId="urn:microsoft.com/office/officeart/2018/5/layout/IconCircleLabelList"/>
    <dgm:cxn modelId="{595F3392-C65D-4800-A9DC-9C1D5473AD91}" type="presParOf" srcId="{799769D0-52E6-4CD8-864C-299617D30380}" destId="{231FE17B-3F94-41DF-A390-0CCB31874EA8}" srcOrd="3" destOrd="0" presId="urn:microsoft.com/office/officeart/2018/5/layout/IconCircleLabelList"/>
    <dgm:cxn modelId="{1994330A-ECE0-43E6-A3FE-F754C1865065}" type="presParOf" srcId="{799769D0-52E6-4CD8-864C-299617D30380}" destId="{FFD4FB1C-9EBF-4B99-9ADE-D42498425C53}" srcOrd="4" destOrd="0" presId="urn:microsoft.com/office/officeart/2018/5/layout/IconCircleLabelList"/>
    <dgm:cxn modelId="{6E37687E-674F-4EA0-A428-E42CF4B4F9E3}" type="presParOf" srcId="{FFD4FB1C-9EBF-4B99-9ADE-D42498425C53}" destId="{E0A09A2F-76AA-4DF9-97CE-5A99E2074E33}" srcOrd="0" destOrd="0" presId="urn:microsoft.com/office/officeart/2018/5/layout/IconCircleLabelList"/>
    <dgm:cxn modelId="{F84A169B-8C80-49AF-A8E0-3D900A60C978}" type="presParOf" srcId="{FFD4FB1C-9EBF-4B99-9ADE-D42498425C53}" destId="{273E2EF6-6183-4DE4-B528-2B978969DCD8}" srcOrd="1" destOrd="0" presId="urn:microsoft.com/office/officeart/2018/5/layout/IconCircleLabelList"/>
    <dgm:cxn modelId="{323272F5-6D0B-4A0C-89AA-A17B0571CBA2}" type="presParOf" srcId="{FFD4FB1C-9EBF-4B99-9ADE-D42498425C53}" destId="{7359E767-AFA0-4EF4-BBE8-61AC6C8B56F7}" srcOrd="2" destOrd="0" presId="urn:microsoft.com/office/officeart/2018/5/layout/IconCircleLabelList"/>
    <dgm:cxn modelId="{C8D62107-C2A8-4D0E-B28A-07B18CA57DBD}" type="presParOf" srcId="{FFD4FB1C-9EBF-4B99-9ADE-D42498425C53}" destId="{2225B378-2964-4CB1-A109-E40AF77B8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DACF4-0E4F-4BA8-858F-94474ADCA852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CB088-7EE3-4197-B9CF-FFC304891FAA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ECFF-4C71-4CB0-9797-301ED67D79E0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a robot points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2170"/>
        <a:ext cx="4635346" cy="1100289"/>
      </dsp:txXfrm>
    </dsp:sp>
    <dsp:sp modelId="{AD42904B-837D-4B64-8516-AA6863AC7202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012A-401C-40DE-AD4C-1134EA94C2C0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F42B-E337-47CA-B86B-C5A43E2A19A2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…how does precision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1377533"/>
        <a:ext cx="4635346" cy="1100289"/>
      </dsp:txXfrm>
    </dsp:sp>
    <dsp:sp modelId="{9A4651DD-5F13-493E-8852-912640C1CADE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6599-FEDF-4A7D-A3DD-830485FE5332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4D8F5-9080-452C-84EA-1A2FB8DD0BA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…affect human interpretation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</a:t>
          </a:r>
        </a:p>
      </dsp:txBody>
      <dsp:txXfrm>
        <a:off x="1270834" y="2752895"/>
        <a:ext cx="4635346" cy="1100289"/>
      </dsp:txXfrm>
    </dsp:sp>
    <dsp:sp modelId="{BAF18D05-3270-4CA4-9A88-9DEEA2693E3B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A37F6-2DCC-4E77-AD82-5099E4A54D6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F2561-AF1B-49AB-973E-1390709CFC92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…of where an object would be? </a:t>
          </a:r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76D-798C-4305-A6EA-D6FC465985EE}">
      <dsp:nvSpPr>
        <dsp:cNvPr id="0" name=""/>
        <dsp:cNvSpPr/>
      </dsp:nvSpPr>
      <dsp:spPr>
        <a:xfrm>
          <a:off x="0" y="696172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AC3D-04E2-4CE0-85B5-B8E6B5B9C476}">
      <dsp:nvSpPr>
        <dsp:cNvPr id="0" name=""/>
        <dsp:cNvSpPr/>
      </dsp:nvSpPr>
      <dsp:spPr>
        <a:xfrm>
          <a:off x="388785" y="985351"/>
          <a:ext cx="706882" cy="70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B424-F534-42D3-8E18-6C68A8BE737E}">
      <dsp:nvSpPr>
        <dsp:cNvPr id="0" name=""/>
        <dsp:cNvSpPr/>
      </dsp:nvSpPr>
      <dsp:spPr>
        <a:xfrm>
          <a:off x="1484453" y="696172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Deixis</a:t>
          </a:r>
        </a:p>
      </dsp:txBody>
      <dsp:txXfrm>
        <a:off x="1484453" y="696172"/>
        <a:ext cx="4183856" cy="1285240"/>
      </dsp:txXfrm>
    </dsp:sp>
    <dsp:sp modelId="{F90E207B-D75C-450D-9842-318FE7729282}">
      <dsp:nvSpPr>
        <dsp:cNvPr id="0" name=""/>
        <dsp:cNvSpPr/>
      </dsp:nvSpPr>
      <dsp:spPr>
        <a:xfrm>
          <a:off x="0" y="2302723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9055-B375-4C70-BCFA-AB08BC26E759}">
      <dsp:nvSpPr>
        <dsp:cNvPr id="0" name=""/>
        <dsp:cNvSpPr/>
      </dsp:nvSpPr>
      <dsp:spPr>
        <a:xfrm>
          <a:off x="388785" y="2591902"/>
          <a:ext cx="706882" cy="70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F58F-A9C4-43CB-AB07-8AC06E8B2713}">
      <dsp:nvSpPr>
        <dsp:cNvPr id="0" name=""/>
        <dsp:cNvSpPr/>
      </dsp:nvSpPr>
      <dsp:spPr>
        <a:xfrm>
          <a:off x="1484453" y="2302723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Kinesics</a:t>
          </a:r>
        </a:p>
      </dsp:txBody>
      <dsp:txXfrm>
        <a:off x="1484453" y="2302723"/>
        <a:ext cx="4183856" cy="128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7139-F768-4C2D-B4F5-3C30D43FAE82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C1C3A-5179-43CC-820E-FA4D1A011AD2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DE59-F8F3-4149-B7FD-DF65669D771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My dog will chase a laser to the end of the earth</a:t>
          </a:r>
        </a:p>
      </dsp:txBody>
      <dsp:txXfrm>
        <a:off x="35606" y="2695306"/>
        <a:ext cx="2981250" cy="720000"/>
      </dsp:txXfrm>
    </dsp:sp>
    <dsp:sp modelId="{89F35AB8-75C3-4247-A4E5-E066818CB01B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2DEF-79CB-423A-9EAC-3A9B02740E66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A204-92BC-487E-8C6B-032D266B4C3C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Demographics: The CHROME lab, mostly.</a:t>
          </a:r>
        </a:p>
      </dsp:txBody>
      <dsp:txXfrm>
        <a:off x="3538574" y="2695306"/>
        <a:ext cx="2981250" cy="720000"/>
      </dsp:txXfrm>
    </dsp:sp>
    <dsp:sp modelId="{E0A09A2F-76AA-4DF9-97CE-5A99E2074E33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E2EF6-6183-4DE4-B528-2B978969DCD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B378-2964-4CB1-A109-E40AF77B8F3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Statistics: Coming soon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6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68401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262885606002897" TargetMode="External"/><Relationship Id="rId5" Type="http://schemas.openxmlformats.org/officeDocument/2006/relationships/hyperlink" Target="https://ieeexplore.ieee.org/stamp/stamp.jsp?tp=&amp;arnumber=4600749" TargetMode="External"/><Relationship Id="rId4" Type="http://schemas.openxmlformats.org/officeDocument/2006/relationships/hyperlink" Target="https://link.springer.com/content/pdf/10.1007%2Fs12369-013-0196-9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9DE60DE-206F-4C06-AB1B-E291D74E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521E-344A-3D40-AA07-808A94CC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Human Perception and Evaluation of a Robot’s Pointing Capability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9A0B-6B60-164D-A549-853B5D91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1"/>
                </a:solidFill>
              </a:rPr>
              <a:t>Or, How I Learned to Stop Worrying About the Robot and Love the Laser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2DF82-1AFA-704A-9F7E-D7390D3B0C9A}"/>
              </a:ext>
            </a:extLst>
          </p:cNvPr>
          <p:cNvSpPr txBox="1"/>
          <p:nvPr/>
        </p:nvSpPr>
        <p:spPr>
          <a:xfrm>
            <a:off x="1814513" y="5399736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 </a:t>
            </a:r>
            <a:r>
              <a:rPr lang="en-US" dirty="0" err="1"/>
              <a:t>MacGavin</a:t>
            </a:r>
            <a:r>
              <a:rPr lang="en-US" dirty="0"/>
              <a:t> and Jen Tennison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39D44-F98D-7641-B79C-13EBD899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6" b="17748"/>
          <a:stretch/>
        </p:blipFill>
        <p:spPr>
          <a:xfrm>
            <a:off x="3055576" y="5871714"/>
            <a:ext cx="1216032" cy="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AB4A-5F12-7D4F-B2E4-59E47AA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9957-674F-B747-B37B-1B18BA2E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Integration into ROS</a:t>
            </a:r>
          </a:p>
          <a:p>
            <a:pPr lvl="1"/>
            <a:r>
              <a:rPr lang="en-US" dirty="0"/>
              <a:t>VIM and how to publish</a:t>
            </a:r>
          </a:p>
          <a:p>
            <a:r>
              <a:rPr lang="en-US" dirty="0"/>
              <a:t>ROS</a:t>
            </a:r>
          </a:p>
          <a:p>
            <a:pPr lvl="1"/>
            <a:r>
              <a:rPr lang="en-US" dirty="0"/>
              <a:t>How to send messages to the arm motors</a:t>
            </a:r>
          </a:p>
          <a:p>
            <a:pPr lvl="1"/>
            <a:r>
              <a:rPr lang="en-US" dirty="0"/>
              <a:t>Simulation vs. actual arm testing</a:t>
            </a:r>
          </a:p>
          <a:p>
            <a:pPr lvl="1"/>
            <a:r>
              <a:rPr lang="en-US" dirty="0"/>
              <a:t>Structure of messages</a:t>
            </a:r>
          </a:p>
          <a:p>
            <a:r>
              <a:rPr lang="en-US" dirty="0"/>
              <a:t>Hardware setup</a:t>
            </a:r>
          </a:p>
          <a:p>
            <a:r>
              <a:rPr lang="en-US" dirty="0"/>
              <a:t>The Beauty of Improvisation</a:t>
            </a:r>
          </a:p>
        </p:txBody>
      </p:sp>
    </p:spTree>
    <p:extLst>
      <p:ext uri="{BB962C8B-B14F-4D97-AF65-F5344CB8AC3E}">
        <p14:creationId xmlns:p14="http://schemas.microsoft.com/office/powerpoint/2010/main" val="360773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6EB-16E6-3943-BB9F-131795B5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26FCD-F511-4722-8DB5-C91863A3E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012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7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A147-4748-D44E-B0BE-EC70631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Motivating Question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5E9B13C-ADB9-4B8B-8E93-304E18132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86660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9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9D67-2DFB-384B-B5E3-1EF57AF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Social Building Blocks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34550-E391-4AAA-B98E-BB5BE28D4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8825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2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DD153-5039-AE4C-8D93-54C3278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A733-7A5C-7242-8916-4DCD5214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018762"/>
            <a:ext cx="5514758" cy="48652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interactive robotic arm for assisting elderly throughout a home-like settings.</a:t>
            </a:r>
          </a:p>
          <a:p>
            <a:pPr lvl="1"/>
            <a:r>
              <a:rPr lang="en-US" dirty="0">
                <a:hlinkClick r:id="rId3"/>
              </a:rPr>
              <a:t>https://ieeexplore.ieee.org/stamp/stamp.jsp?tp=&amp;arnumber=6840112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speech, speech + gesture + congruency, and speech + gesture + incongruency can affect human understanding.</a:t>
            </a:r>
          </a:p>
          <a:p>
            <a:pPr lvl="1"/>
            <a:r>
              <a:rPr lang="en-US" dirty="0">
                <a:hlinkClick r:id="rId4"/>
              </a:rPr>
              <a:t>https://link.springer.com/content/pdf/10.1007%2Fs12369-013-0196-9.pdf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effect of robotic presence on how requests and personal space are perceived.</a:t>
            </a:r>
          </a:p>
          <a:p>
            <a:pPr lvl="1"/>
            <a:r>
              <a:rPr lang="en-US" dirty="0">
                <a:hlinkClick r:id="rId5"/>
              </a:rPr>
              <a:t>https://ieeexplore.ieee.org/stamp/stamp.jsp?tp=&amp;arnumber=4600749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Robotic visual recognition of human pointing gestures for human-robot interactions</a:t>
            </a:r>
          </a:p>
          <a:p>
            <a:pPr lvl="1"/>
            <a:r>
              <a:rPr lang="en-US" dirty="0">
                <a:hlinkClick r:id="rId6"/>
              </a:rPr>
              <a:t>https://www.sciencedirect.com/science/article/pii/S0262885606002897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38DF-1B4A-E141-88A3-D13EF5E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DE9-7133-DC47-850E-CB0C6927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precisely can humans determine where a robot is pointing? </a:t>
            </a:r>
          </a:p>
          <a:p>
            <a:endParaRPr lang="en-US" sz="2400" dirty="0"/>
          </a:p>
          <a:p>
            <a:r>
              <a:rPr lang="en-US" sz="2400" dirty="0"/>
              <a:t>2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Identifying a region being pointed 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Identifying a point being pointed at</a:t>
            </a:r>
            <a:endParaRPr lang="en-US" sz="2000" dirty="0"/>
          </a:p>
          <a:p>
            <a:endParaRPr lang="en-US" sz="2000" dirty="0"/>
          </a:p>
          <a:p>
            <a:pPr marL="617220" lvl="1" indent="-342900">
              <a:buFont typeface="+mj-lt"/>
              <a:buAutoNum type="arabicPeriod"/>
            </a:pPr>
            <a:endParaRPr lang="en-US" sz="1800" dirty="0"/>
          </a:p>
          <a:p>
            <a:pPr marL="617220" lvl="1" indent="-342900">
              <a:buFont typeface="+mj-lt"/>
              <a:buAutoNum type="arabicPeriod"/>
            </a:pPr>
            <a:endParaRPr lang="en-US" sz="18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5C28-A1DB-D446-8DB7-77AF316C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6FF7-6685-C84D-99F1-6076E524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256" y="1687286"/>
            <a:ext cx="7587344" cy="470262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Study 1: Region Identification</a:t>
            </a:r>
          </a:p>
          <a:p>
            <a:pPr lvl="1"/>
            <a:r>
              <a:rPr lang="en-US" sz="1800" dirty="0"/>
              <a:t>Participant stands directly behind arm.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Robot naturally points to 1 of 9 regions on a whiteboard.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Participants decide what region the robot is pointing.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Participants are asked how confident they are in their response.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A laser attached to the arm reveals to the participant precisely what position the robot was pointing.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Participant's correctness is recorded.</a:t>
            </a:r>
          </a:p>
          <a:p>
            <a:pPr marL="617220" lvl="1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2500" dirty="0"/>
              <a:t>Study 2: Point Identification</a:t>
            </a:r>
          </a:p>
          <a:p>
            <a:pPr lvl="1"/>
            <a:r>
              <a:rPr lang="en-US" sz="1800" dirty="0"/>
              <a:t>Participant stands directly behind arm.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Robot naturally points to 1 of 3 targets on a whiteboard.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A participant then makes a decision about where the robot is pointing and marks on whiteboard.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A laser attached to the arm reveals to the participant precisely what position the robot was pointing.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Deviation from participant’s point to robot’s point is calculated.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5DD5FB-5419-824F-960D-3C8508F7B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9208"/>
              </p:ext>
            </p:extLst>
          </p:nvPr>
        </p:nvGraphicFramePr>
        <p:xfrm>
          <a:off x="1719943" y="2014194"/>
          <a:ext cx="150222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40557161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28416024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6998517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99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97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2126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39B8774-EAB3-A348-A3E6-4982B62615C5}"/>
              </a:ext>
            </a:extLst>
          </p:cNvPr>
          <p:cNvSpPr/>
          <p:nvPr/>
        </p:nvSpPr>
        <p:spPr>
          <a:xfrm>
            <a:off x="1513115" y="5289785"/>
            <a:ext cx="413657" cy="413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867FF6-6B89-A349-B46A-9FD5E0DADA30}"/>
              </a:ext>
            </a:extLst>
          </p:cNvPr>
          <p:cNvSpPr/>
          <p:nvPr/>
        </p:nvSpPr>
        <p:spPr>
          <a:xfrm>
            <a:off x="3015343" y="4636978"/>
            <a:ext cx="413657" cy="41365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Right pointing backhand index">
            <a:extLst>
              <a:ext uri="{FF2B5EF4-FFF2-40B4-BE49-F238E27FC236}">
                <a16:creationId xmlns:a16="http://schemas.microsoft.com/office/drawing/2014/main" id="{3F0F7828-2E82-7C44-AC53-A6CB39847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875745" y="3472207"/>
            <a:ext cx="592591" cy="592591"/>
          </a:xfrm>
          <a:prstGeom prst="rect">
            <a:avLst/>
          </a:prstGeom>
        </p:spPr>
      </p:pic>
      <p:pic>
        <p:nvPicPr>
          <p:cNvPr id="14" name="Graphic 13" descr="Pencil">
            <a:extLst>
              <a:ext uri="{FF2B5EF4-FFF2-40B4-BE49-F238E27FC236}">
                <a16:creationId xmlns:a16="http://schemas.microsoft.com/office/drawing/2014/main" id="{54950C3A-B4D9-254C-AF97-F44EABD15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33562">
            <a:off x="941652" y="5587603"/>
            <a:ext cx="742265" cy="7422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ACD931-F033-DC4B-9D87-A3496430664C}"/>
              </a:ext>
            </a:extLst>
          </p:cNvPr>
          <p:cNvCxnSpPr>
            <a:cxnSpLocks/>
          </p:cNvCxnSpPr>
          <p:nvPr/>
        </p:nvCxnSpPr>
        <p:spPr>
          <a:xfrm flipV="1">
            <a:off x="1946828" y="4929534"/>
            <a:ext cx="1048457" cy="50655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Ruler">
            <a:extLst>
              <a:ext uri="{FF2B5EF4-FFF2-40B4-BE49-F238E27FC236}">
                <a16:creationId xmlns:a16="http://schemas.microsoft.com/office/drawing/2014/main" id="{B9499F17-E276-0C41-96FE-851D95E75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07058">
            <a:off x="1925411" y="4534479"/>
            <a:ext cx="914400" cy="91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D847B3-34D1-CC4D-A327-480822C91A01}"/>
              </a:ext>
            </a:extLst>
          </p:cNvPr>
          <p:cNvCxnSpPr>
            <a:cxnSpLocks/>
          </p:cNvCxnSpPr>
          <p:nvPr/>
        </p:nvCxnSpPr>
        <p:spPr>
          <a:xfrm flipV="1">
            <a:off x="2118281" y="2900364"/>
            <a:ext cx="0" cy="55755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1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94DC-4881-9144-8FC8-9886EA75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5AFE-7FA1-E941-B021-9B0C319C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we would have measured:</a:t>
            </a:r>
          </a:p>
          <a:p>
            <a:pPr lvl="1"/>
            <a:r>
              <a:rPr lang="en-US" sz="1800" dirty="0"/>
              <a:t>Participant’s Correctness</a:t>
            </a:r>
          </a:p>
          <a:p>
            <a:pPr lvl="2"/>
            <a:r>
              <a:rPr lang="en-US" sz="1600" dirty="0"/>
              <a:t>Interpreting where the robot is pointing</a:t>
            </a:r>
          </a:p>
          <a:p>
            <a:pPr lvl="1"/>
            <a:r>
              <a:rPr lang="en-US" sz="1800" dirty="0"/>
              <a:t>Participant Confidence in their selection</a:t>
            </a:r>
          </a:p>
          <a:p>
            <a:pPr lvl="1"/>
            <a:r>
              <a:rPr lang="en-US" sz="1800" dirty="0"/>
              <a:t>Deviation between robot’s actual pointing location and participant’s interpretation of the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5BF4-E044-E946-808F-AAE2946F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5D2F-6431-2740-A7FD-94E9A60D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ROS issues</a:t>
            </a:r>
          </a:p>
          <a:p>
            <a:r>
              <a:rPr lang="en-US" sz="2400" dirty="0" err="1"/>
              <a:t>Cutecom</a:t>
            </a:r>
            <a:r>
              <a:rPr lang="en-US" sz="2400" dirty="0"/>
              <a:t> is just how the name sounds</a:t>
            </a:r>
          </a:p>
          <a:p>
            <a:r>
              <a:rPr lang="en-US" sz="2400" dirty="0"/>
              <a:t>TGFAS (Thank God For Arm Sliders)</a:t>
            </a:r>
          </a:p>
          <a:p>
            <a:pPr lvl="1"/>
            <a:r>
              <a:rPr lang="en-US" sz="2200" dirty="0"/>
              <a:t>But also, not</a:t>
            </a:r>
          </a:p>
          <a:p>
            <a:r>
              <a:rPr lang="en-US" sz="2400" dirty="0"/>
              <a:t>Why so many errors?</a:t>
            </a:r>
          </a:p>
          <a:p>
            <a:r>
              <a:rPr lang="en-US" sz="2400" dirty="0"/>
              <a:t>Did you </a:t>
            </a:r>
            <a:r>
              <a:rPr lang="en-US" sz="2400" dirty="0" err="1"/>
              <a:t>chmod</a:t>
            </a:r>
            <a:r>
              <a:rPr lang="en-US" sz="2400" dirty="0"/>
              <a:t> 777?</a:t>
            </a:r>
          </a:p>
        </p:txBody>
      </p:sp>
    </p:spTree>
    <p:extLst>
      <p:ext uri="{BB962C8B-B14F-4D97-AF65-F5344CB8AC3E}">
        <p14:creationId xmlns:p14="http://schemas.microsoft.com/office/powerpoint/2010/main" val="13107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D50-B4A5-B844-890D-D0C8568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FC05-D0E1-4845-AD31-AA88CAE7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Initial arm set up with correct wiring and </a:t>
            </a:r>
            <a:r>
              <a:rPr lang="en-US" dirty="0" err="1"/>
              <a:t>usb</a:t>
            </a:r>
            <a:r>
              <a:rPr lang="en-US" dirty="0"/>
              <a:t> plug in</a:t>
            </a:r>
          </a:p>
          <a:p>
            <a:pPr lvl="2"/>
            <a:r>
              <a:rPr lang="en-US" dirty="0"/>
              <a:t>Interfacing between ROS and motors</a:t>
            </a:r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Updated to latest ROS build</a:t>
            </a:r>
          </a:p>
          <a:p>
            <a:pPr lvl="2"/>
            <a:r>
              <a:rPr lang="en-US" dirty="0"/>
              <a:t>Interfacing between hand and arm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 err="1"/>
              <a:t>Reflashing</a:t>
            </a:r>
            <a:r>
              <a:rPr lang="en-US" dirty="0"/>
              <a:t> with new libraries</a:t>
            </a:r>
          </a:p>
          <a:p>
            <a:pPr lvl="1"/>
            <a:r>
              <a:rPr lang="en-US" dirty="0"/>
              <a:t>Learning to include GitHub into ROS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Precise trajectory movement due to error accumulation </a:t>
            </a:r>
          </a:p>
          <a:p>
            <a:pPr lvl="2"/>
            <a:r>
              <a:rPr lang="en-US" dirty="0"/>
              <a:t>List of setup commands need to run after restart</a:t>
            </a:r>
          </a:p>
          <a:p>
            <a:pPr lvl="3"/>
            <a:r>
              <a:rPr lang="en-US" dirty="0"/>
              <a:t>Activate </a:t>
            </a:r>
            <a:r>
              <a:rPr lang="en-US" dirty="0" err="1"/>
              <a:t>usb</a:t>
            </a:r>
            <a:r>
              <a:rPr lang="en-US" dirty="0"/>
              <a:t> port</a:t>
            </a:r>
          </a:p>
          <a:p>
            <a:pPr lvl="3"/>
            <a:r>
              <a:rPr lang="en-US" dirty="0"/>
              <a:t>Catkin build</a:t>
            </a:r>
          </a:p>
          <a:p>
            <a:pPr lvl="3"/>
            <a:r>
              <a:rPr lang="en-US" dirty="0" err="1"/>
              <a:t>Setup.bash</a:t>
            </a:r>
            <a:endParaRPr lang="en-US" dirty="0"/>
          </a:p>
          <a:p>
            <a:pPr lvl="3"/>
            <a:r>
              <a:rPr lang="en-US" dirty="0"/>
              <a:t>Then </a:t>
            </a:r>
            <a:r>
              <a:rPr lang="en-US" dirty="0" err="1"/>
              <a:t>roslaunch</a:t>
            </a:r>
            <a:endParaRPr lang="en-US" dirty="0"/>
          </a:p>
          <a:p>
            <a:pPr lvl="4"/>
            <a:r>
              <a:rPr lang="en-US" dirty="0"/>
              <a:t>Sliders with </a:t>
            </a:r>
            <a:r>
              <a:rPr lang="en-US" dirty="0" err="1"/>
              <a:t>rqt_joint_trajectory_controller</a:t>
            </a:r>
            <a:endParaRPr lang="en-US" dirty="0"/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Commands without </a:t>
            </a:r>
            <a:r>
              <a:rPr lang="en-US" dirty="0" err="1"/>
              <a:t>cutecom</a:t>
            </a:r>
            <a:endParaRPr lang="en-US" dirty="0"/>
          </a:p>
          <a:p>
            <a:pPr lvl="2"/>
            <a:r>
              <a:rPr lang="en-US" dirty="0"/>
              <a:t>Arduino instead of ROS?</a:t>
            </a:r>
          </a:p>
        </p:txBody>
      </p:sp>
    </p:spTree>
    <p:extLst>
      <p:ext uri="{BB962C8B-B14F-4D97-AF65-F5344CB8AC3E}">
        <p14:creationId xmlns:p14="http://schemas.microsoft.com/office/powerpoint/2010/main" val="385321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468DC1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564</Words>
  <Application>Microsoft Macintosh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Garamond</vt:lpstr>
      <vt:lpstr>Wingdings</vt:lpstr>
      <vt:lpstr>SavonVTI</vt:lpstr>
      <vt:lpstr>Human Perception and Evaluation of a Robot’s Pointing Capability</vt:lpstr>
      <vt:lpstr>Motivating Question</vt:lpstr>
      <vt:lpstr>Social Building Blocks</vt:lpstr>
      <vt:lpstr>Previous Work</vt:lpstr>
      <vt:lpstr>Research Question</vt:lpstr>
      <vt:lpstr>Study Procedure</vt:lpstr>
      <vt:lpstr>Measurements</vt:lpstr>
      <vt:lpstr>Implementation</vt:lpstr>
      <vt:lpstr>Challenges</vt:lpstr>
      <vt:lpstr>What We Learned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Perception and Evaluation of a Robot’s Pointing Capability</dc:title>
  <dc:creator>Microsoft Office User</dc:creator>
  <cp:lastModifiedBy>Microsoft Office User</cp:lastModifiedBy>
  <cp:revision>18</cp:revision>
  <dcterms:created xsi:type="dcterms:W3CDTF">2019-11-26T04:29:18Z</dcterms:created>
  <dcterms:modified xsi:type="dcterms:W3CDTF">2019-12-02T17:10:09Z</dcterms:modified>
</cp:coreProperties>
</file>