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DD7D-B141-3942-97C8-7664CDEC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FA57F-9A4F-3545-8EBC-45D6D87D5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CDFF-038F-4B43-910F-B63622F4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B000-5929-A241-936D-1DCCAD10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1CB5-2991-784D-A134-FA3472E8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760-95AB-4C44-976C-00DFA5EC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01EBB-1597-724A-A46B-7A271A0F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BC9D-260F-C24E-A6EB-D46C6B67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BA22-B539-5B47-86A3-D716AA2F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67DB-18BA-0A46-87C5-ECF2BC60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F9272-455B-FC42-9F04-6130A88B6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E7062-EDC8-D249-97BD-22546D0C7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945E-9FBA-114D-AA9B-D4A5D768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8679-2DE0-EE40-8EF2-FD3FB9A5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9642-26C9-0F4E-9913-ECD33EED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4EB6-1737-AD41-96E1-5F864942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C209-7637-F046-8144-E7F9D69C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BB9E-C6C0-9B4E-A264-F61C8BC6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8E11-F574-834F-830F-CF5C41AD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53A1-129B-5E41-A7B1-E6F0DA08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9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41C0-F59D-DD4A-A34E-AD13EA2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1A44-F299-0A4E-A8D6-E3C92BB0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ED023-1060-244B-ACE8-E171C163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67F4-3A5B-FC4D-856F-CD767C8A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3316-B8EB-9D44-BC04-3552A195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9263-7511-E948-9000-B4378989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9F8B-E2EB-9B4D-ABD4-33E75D296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3C13E-5AC6-284D-BEAE-AC59D3DBE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921AC-8C70-2A45-B19B-1FD7C280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E655F-F772-4049-844C-29447BA5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89DC-EDED-254C-8BC5-A9F92BD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5A76-2728-D54A-909B-09710D2E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CB021-5F4C-A141-9571-28139403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9D188-F29B-8644-8193-811336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DEF5B-A9DF-2240-A777-C3D2E38ED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AEC40-EC7D-7A48-8823-4FFDB0053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ED521-72DA-FE4F-9EAF-D7F1E017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A3DD5-F615-5F4B-BEC4-6056D726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A0A40-197D-D548-9E04-3F045432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929A-0E64-0E44-BD52-1D7E24A2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A7F2F-634A-F842-A434-E8519FF7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03E3A-2F37-9A4A-9386-13354C5D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84E1-910B-A540-8D98-AB0E31D9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286F8-D25E-8743-92B9-3EC023CB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AC621-E4C5-3341-9D3D-9D67AFB1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058CB-2A48-7E45-9B6F-20E2A731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9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76B6-140B-E041-AE60-09C3D310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0B3C-88C3-574F-B87B-19D67EBC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9C4E-B2E1-0245-8E13-FBD59913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3C149-DEB5-2748-86F0-68BEE2B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92FD-AF17-4B42-9A69-4B4D1F51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CCA0-6681-3047-9651-1B7209CB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1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9536-62DF-FE4A-B885-92F71AF0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65C25-9D83-764A-AA18-D6D7C14CF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021A-A725-F349-AD0C-69AC87D80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C2C23-2CF7-624F-A44A-13C43F11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081B-584F-A641-AD32-F3809C08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DFE9D-6492-5E44-BDCA-672D0E6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FDD31-54C5-7E41-A601-B04D5B8C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9E266-7875-CA47-BEF7-D390038D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DD52-34D5-9A41-849D-BA372525E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8208-6FFE-634B-A322-8A06D050B36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A00F-8C9C-CA4D-9D44-B8614FA02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0F5E5-D85D-3A48-8FDF-C53B1209E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ADB3-9B25-2C47-A72C-BC3C2517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computer, table, sitting&#10;&#10;Description automatically generated">
            <a:extLst>
              <a:ext uri="{FF2B5EF4-FFF2-40B4-BE49-F238E27FC236}">
                <a16:creationId xmlns:a16="http://schemas.microsoft.com/office/drawing/2014/main" id="{E0491365-7418-C14D-8186-D24FE2757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6" r="13698"/>
          <a:stretch/>
        </p:blipFill>
        <p:spPr>
          <a:xfrm>
            <a:off x="3105150" y="0"/>
            <a:ext cx="59817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A7099-4EC8-F74D-B995-8BBDB700910E}"/>
              </a:ext>
            </a:extLst>
          </p:cNvPr>
          <p:cNvSpPr txBox="1"/>
          <p:nvPr/>
        </p:nvSpPr>
        <p:spPr>
          <a:xfrm>
            <a:off x="8362949" y="2470794"/>
            <a:ext cx="112395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Laser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5BFD3-1979-9F42-8D49-6936BE656999}"/>
              </a:ext>
            </a:extLst>
          </p:cNvPr>
          <p:cNvSpPr txBox="1"/>
          <p:nvPr/>
        </p:nvSpPr>
        <p:spPr>
          <a:xfrm>
            <a:off x="8362949" y="4234844"/>
            <a:ext cx="2338389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Robotic Arm (2 DOF)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61088-5EF0-754A-BC28-DFCFE306F8C6}"/>
              </a:ext>
            </a:extLst>
          </p:cNvPr>
          <p:cNvSpPr txBox="1"/>
          <p:nvPr/>
        </p:nvSpPr>
        <p:spPr>
          <a:xfrm>
            <a:off x="747713" y="2351782"/>
            <a:ext cx="2771775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Power Supply (12 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5E000-5EEC-B04B-954B-72ACC61340E5}"/>
              </a:ext>
            </a:extLst>
          </p:cNvPr>
          <p:cNvSpPr txBox="1"/>
          <p:nvPr/>
        </p:nvSpPr>
        <p:spPr>
          <a:xfrm>
            <a:off x="8362949" y="1253550"/>
            <a:ext cx="277177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Pointing Hand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19D90A-7596-ED45-8C66-999834660D67}"/>
              </a:ext>
            </a:extLst>
          </p:cNvPr>
          <p:cNvCxnSpPr>
            <a:stCxn id="9" idx="1"/>
          </p:cNvCxnSpPr>
          <p:nvPr/>
        </p:nvCxnSpPr>
        <p:spPr>
          <a:xfrm flipH="1">
            <a:off x="7600950" y="1545938"/>
            <a:ext cx="761999" cy="1140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153761-5FFA-7242-BB1A-C88AC1D9A05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00951" y="2763182"/>
            <a:ext cx="761998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B554D5-BB07-0D45-A403-69BBE003DE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215188" y="4773453"/>
            <a:ext cx="1147761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9B3581-5B7B-804D-8DD4-A3133C7631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133601" y="3429000"/>
            <a:ext cx="1843087" cy="139946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5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061D13-870C-184C-8652-20E72237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2" y="647700"/>
            <a:ext cx="7467600" cy="556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1FFED6-6B67-9E47-8BB1-65AE5B22806C}"/>
              </a:ext>
            </a:extLst>
          </p:cNvPr>
          <p:cNvSpPr txBox="1"/>
          <p:nvPr/>
        </p:nvSpPr>
        <p:spPr>
          <a:xfrm>
            <a:off x="357187" y="647700"/>
            <a:ext cx="40290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Functionality of Main Loop: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A-D are predetermined in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command is published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arm_gestures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channel and is saved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position.data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 message is evaluated in the main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arm_gesture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points are set according to the message received.</a:t>
            </a:r>
          </a:p>
        </p:txBody>
      </p:sp>
    </p:spTree>
    <p:extLst>
      <p:ext uri="{BB962C8B-B14F-4D97-AF65-F5344CB8AC3E}">
        <p14:creationId xmlns:p14="http://schemas.microsoft.com/office/powerpoint/2010/main" val="419281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1FFED6-6B67-9E47-8BB1-65AE5B22806C}"/>
              </a:ext>
            </a:extLst>
          </p:cNvPr>
          <p:cNvSpPr txBox="1"/>
          <p:nvPr/>
        </p:nvSpPr>
        <p:spPr>
          <a:xfrm>
            <a:off x="357187" y="647700"/>
            <a:ext cx="40290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Variable Definitions: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</a:t>
            </a:r>
            <a:r>
              <a:rPr lang="en-US" dirty="0" err="1"/>
              <a:t>JointTrajectory</a:t>
            </a:r>
            <a:r>
              <a:rPr lang="en-US" dirty="0"/>
              <a:t> variable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arm_gesture</a:t>
            </a:r>
            <a:r>
              <a:rPr lang="en-US" dirty="0"/>
              <a:t>) is used to move all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Arm_gesture_points.positions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overwritten by each point location and depends on the message received from /</a:t>
            </a:r>
            <a:r>
              <a:rPr lang="en-US" dirty="0" err="1"/>
              <a:t>arm_gestures</a:t>
            </a:r>
            <a:r>
              <a:rPr lang="en-US" dirty="0"/>
              <a:t> channel.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212A2F-8DE0-9A40-A78D-9A58D2C2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107950"/>
            <a:ext cx="7391400" cy="66421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649E8B2-98F2-B148-99F3-57E3286EEC51}"/>
              </a:ext>
            </a:extLst>
          </p:cNvPr>
          <p:cNvSpPr/>
          <p:nvPr/>
        </p:nvSpPr>
        <p:spPr>
          <a:xfrm>
            <a:off x="4481509" y="3714750"/>
            <a:ext cx="3576637" cy="3143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3896725-728C-4946-B6DE-543998933ABF}"/>
              </a:ext>
            </a:extLst>
          </p:cNvPr>
          <p:cNvSpPr/>
          <p:nvPr/>
        </p:nvSpPr>
        <p:spPr>
          <a:xfrm>
            <a:off x="3900384" y="3871913"/>
            <a:ext cx="585891" cy="2100262"/>
          </a:xfrm>
          <a:custGeom>
            <a:avLst/>
            <a:gdLst>
              <a:gd name="connsiteX0" fmla="*/ 986442 w 986442"/>
              <a:gd name="connsiteY0" fmla="*/ 0 h 2228850"/>
              <a:gd name="connsiteX1" fmla="*/ 605 w 986442"/>
              <a:gd name="connsiteY1" fmla="*/ 1214437 h 2228850"/>
              <a:gd name="connsiteX2" fmla="*/ 843567 w 986442"/>
              <a:gd name="connsiteY2" fmla="*/ 2228850 h 2228850"/>
              <a:gd name="connsiteX0" fmla="*/ 601412 w 601412"/>
              <a:gd name="connsiteY0" fmla="*/ 0 h 2228850"/>
              <a:gd name="connsiteX1" fmla="*/ 1337 w 601412"/>
              <a:gd name="connsiteY1" fmla="*/ 1114425 h 2228850"/>
              <a:gd name="connsiteX2" fmla="*/ 458537 w 601412"/>
              <a:gd name="connsiteY2" fmla="*/ 2228850 h 2228850"/>
              <a:gd name="connsiteX0" fmla="*/ 600174 w 600174"/>
              <a:gd name="connsiteY0" fmla="*/ 0 h 2100262"/>
              <a:gd name="connsiteX1" fmla="*/ 99 w 600174"/>
              <a:gd name="connsiteY1" fmla="*/ 1114425 h 2100262"/>
              <a:gd name="connsiteX2" fmla="*/ 557312 w 600174"/>
              <a:gd name="connsiteY2" fmla="*/ 2100262 h 2100262"/>
              <a:gd name="connsiteX0" fmla="*/ 585891 w 585891"/>
              <a:gd name="connsiteY0" fmla="*/ 0 h 2100262"/>
              <a:gd name="connsiteX1" fmla="*/ 103 w 585891"/>
              <a:gd name="connsiteY1" fmla="*/ 1042988 h 2100262"/>
              <a:gd name="connsiteX2" fmla="*/ 543029 w 585891"/>
              <a:gd name="connsiteY2" fmla="*/ 2100262 h 210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891" h="2100262">
                <a:moveTo>
                  <a:pt x="585891" y="0"/>
                </a:moveTo>
                <a:cubicBezTo>
                  <a:pt x="104878" y="421481"/>
                  <a:pt x="7247" y="692944"/>
                  <a:pt x="103" y="1042988"/>
                </a:cubicBezTo>
                <a:cubicBezTo>
                  <a:pt x="-7041" y="1393032"/>
                  <a:pt x="362054" y="1926431"/>
                  <a:pt x="543029" y="210026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371C4-74D8-1F4B-AF38-ECE9CF84A268}"/>
              </a:ext>
            </a:extLst>
          </p:cNvPr>
          <p:cNvSpPr/>
          <p:nvPr/>
        </p:nvSpPr>
        <p:spPr>
          <a:xfrm>
            <a:off x="4471983" y="5272088"/>
            <a:ext cx="2328863" cy="1477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6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112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2019-12-02T15:59:05Z</dcterms:created>
  <dcterms:modified xsi:type="dcterms:W3CDTF">2019-12-02T16:36:27Z</dcterms:modified>
</cp:coreProperties>
</file>