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D2E268-D94F-447A-919D-96A2600F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526689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ru-RU" sz="1600" dirty="0"/>
              <a:t>Министерство образования и науки Самарской области</a:t>
            </a:r>
            <a:br>
              <a:rPr lang="ru-RU" sz="1600" dirty="0"/>
            </a:br>
            <a:r>
              <a:rPr lang="ru-RU" sz="1600" dirty="0"/>
              <a:t>ГБПОУ «ПОВОЛЖСКИЙ ГОСУДАРСТВЕННЫЙ КОЛЛЕДЖ»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b="1" dirty="0"/>
              <a:t>КУРСОВОЙ ПРОЕКТ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dirty="0"/>
              <a:t> на тему:</a:t>
            </a:r>
            <a:br>
              <a:rPr lang="ru-RU" sz="1600" dirty="0"/>
            </a:br>
            <a:br>
              <a:rPr lang="ru-RU" sz="1600" dirty="0"/>
            </a:br>
            <a:r>
              <a:rPr lang="ru-RU" sz="1600" b="1" dirty="0"/>
              <a:t>Разработка удаленной базы данных для автоматизации отдела логистики ООО </a:t>
            </a:r>
            <a:r>
              <a:rPr lang="en-US" sz="1600" b="1" dirty="0"/>
              <a:t>“</a:t>
            </a:r>
            <a:r>
              <a:rPr lang="ru-RU" sz="1600" b="1" dirty="0"/>
              <a:t>Самарская алюминиевая компания</a:t>
            </a:r>
            <a:r>
              <a:rPr lang="en-US" sz="1600" b="1" dirty="0"/>
              <a:t>”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dirty="0"/>
              <a:t>ПМ.11 РАЗРАБОТКА, АДМИНИСТРИРОВАНИЕ И ЗАЩИТА БАЗ ДАННЫХ</a:t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967ED85-1345-43B3-B226-594A88B2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2927" y="4707010"/>
            <a:ext cx="3592488" cy="1032520"/>
          </a:xfrm>
        </p:spPr>
        <p:txBody>
          <a:bodyPr>
            <a:noAutofit/>
          </a:bodyPr>
          <a:lstStyle/>
          <a:p>
            <a:pPr algn="l"/>
            <a:r>
              <a:rPr lang="ru-RU" sz="1200" dirty="0">
                <a:solidFill>
                  <a:schemeClr val="tx1"/>
                </a:solidFill>
              </a:rPr>
              <a:t>Подготовил: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студент гр. ИСП-333 Третьяков А.В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Руководитель курсового проекта: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Третьякова Е.В</a:t>
            </a:r>
          </a:p>
        </p:txBody>
      </p:sp>
    </p:spTree>
    <p:extLst>
      <p:ext uri="{BB962C8B-B14F-4D97-AF65-F5344CB8AC3E}">
        <p14:creationId xmlns:p14="http://schemas.microsoft.com/office/powerpoint/2010/main" val="361670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30D50-8E5B-4488-ADBB-726A113E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отладка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EAE49A3-943F-4DB6-AD7A-EDFF63AFC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639001"/>
              </p:ext>
            </p:extLst>
          </p:nvPr>
        </p:nvGraphicFramePr>
        <p:xfrm>
          <a:off x="1103313" y="2052638"/>
          <a:ext cx="8947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49946256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82409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подключения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отображения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ввода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0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работы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багов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6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Удаление мелких багов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Доработка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Доработано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6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6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DBE36-A5F8-474B-884E-D23B9B2D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48D36-659D-4B73-BF00-83494BBA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работает стабильно, однако нуждается в добавлении многих функции которые будут добавлены в течении следующей производственной практики</a:t>
            </a:r>
          </a:p>
          <a:p>
            <a:r>
              <a:rPr lang="ru-RU" dirty="0"/>
              <a:t>База данных отвечает необходимому </a:t>
            </a:r>
            <a:r>
              <a:rPr lang="ru-RU" dirty="0" err="1"/>
              <a:t>функцианалу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9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11E01-50AB-40B6-AD57-4E3DD612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76" y="2989184"/>
            <a:ext cx="9404723" cy="140053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451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88B40-109A-4D54-89E5-F0D80125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курсового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2018A-8B99-4EF7-9EB9-F04EACAE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3046831"/>
            <a:ext cx="8946541" cy="4195481"/>
          </a:xfrm>
        </p:spPr>
        <p:txBody>
          <a:bodyPr/>
          <a:lstStyle/>
          <a:p>
            <a:r>
              <a:rPr lang="ru-RU" dirty="0"/>
              <a:t>Создать базу данных и программу для автоматизации работы отдела логистики</a:t>
            </a:r>
          </a:p>
        </p:txBody>
      </p:sp>
    </p:spTree>
    <p:extLst>
      <p:ext uri="{BB962C8B-B14F-4D97-AF65-F5344CB8AC3E}">
        <p14:creationId xmlns:p14="http://schemas.microsoft.com/office/powerpoint/2010/main" val="37024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04E5B-D9ED-4F06-ABF1-3B013705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6DD5B-9021-4833-AF26-CC253BCA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92675"/>
            <a:ext cx="8946541" cy="4195481"/>
          </a:xfrm>
        </p:spPr>
        <p:txBody>
          <a:bodyPr/>
          <a:lstStyle/>
          <a:p>
            <a:r>
              <a:rPr lang="ru-RU" dirty="0"/>
              <a:t>Управление логистикой в компании ООО </a:t>
            </a:r>
            <a:r>
              <a:rPr lang="en-US" dirty="0"/>
              <a:t>“</a:t>
            </a:r>
            <a:r>
              <a:rPr lang="ru-RU" dirty="0"/>
              <a:t>Самарский </a:t>
            </a:r>
            <a:r>
              <a:rPr lang="ru-RU" dirty="0" err="1"/>
              <a:t>алюмиениевая</a:t>
            </a:r>
            <a:r>
              <a:rPr lang="ru-RU" dirty="0"/>
              <a:t> компания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34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3C061-2CBA-4554-BD97-8B57018F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23055-E08E-43AA-908F-8CE270EC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209801"/>
            <a:ext cx="8946541" cy="4195481"/>
          </a:xfrm>
        </p:spPr>
        <p:txBody>
          <a:bodyPr/>
          <a:lstStyle/>
          <a:p>
            <a:r>
              <a:rPr lang="ru-RU" dirty="0"/>
              <a:t>Разработать базу данных для данных логистики</a:t>
            </a:r>
          </a:p>
          <a:p>
            <a:r>
              <a:rPr lang="ru-RU" dirty="0"/>
              <a:t>Разработать программу для управления БД</a:t>
            </a:r>
          </a:p>
        </p:txBody>
      </p:sp>
    </p:spTree>
    <p:extLst>
      <p:ext uri="{BB962C8B-B14F-4D97-AF65-F5344CB8AC3E}">
        <p14:creationId xmlns:p14="http://schemas.microsoft.com/office/powerpoint/2010/main" val="6109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D4480-40FF-44EA-AC40-3E2F811A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59108-68A9-4792-9FBC-C0C932AD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 таблиц базы с данными о машинах, складах, товарах, водителях и маршрутах </a:t>
            </a:r>
          </a:p>
          <a:p>
            <a:r>
              <a:rPr lang="ru-RU" dirty="0"/>
              <a:t>Внесение изменений и добавление данных в базу</a:t>
            </a:r>
          </a:p>
          <a:p>
            <a:r>
              <a:rPr lang="ru-RU" dirty="0"/>
              <a:t>Авторизация и добавление пользователей </a:t>
            </a:r>
          </a:p>
        </p:txBody>
      </p:sp>
    </p:spTree>
    <p:extLst>
      <p:ext uri="{BB962C8B-B14F-4D97-AF65-F5344CB8AC3E}">
        <p14:creationId xmlns:p14="http://schemas.microsoft.com/office/powerpoint/2010/main" val="237132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08CB1-763C-4493-B0FA-A538152D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1C236C-88CE-40DC-8506-13633491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10" y="1853248"/>
            <a:ext cx="7495460" cy="42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9EDC5-B545-4708-842D-185D9895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с </a:t>
            </a:r>
            <a:r>
              <a:rPr lang="ru-RU" dirty="0" err="1"/>
              <a:t>инофрмацией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31E683-DFC7-4984-AB26-3BB00749B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767" y="2454354"/>
            <a:ext cx="2039252" cy="19152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B83AC1-31B3-4A2A-9681-DB99E1CD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67" y="4797248"/>
            <a:ext cx="1876425" cy="904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FE3EB0-27E7-4AC8-B833-E2B2C2990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349" y="2454354"/>
            <a:ext cx="2647950" cy="1123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9C67D4-F31C-49F1-B83E-DF99484F4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128" y="2454354"/>
            <a:ext cx="1847850" cy="12096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C4A6A5-B6D3-4362-AF0F-C2F5AE564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1807" y="2454354"/>
            <a:ext cx="2133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3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3505-5F73-43B9-8E8D-826132A7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Сводная таблица с маршрутами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5A410D5-AA64-45A9-BBA9-620B09F5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571" y="3061708"/>
            <a:ext cx="66294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1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E59D7-962A-4AF5-B292-2B8F637F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БД к программе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C45E09C-10D9-49A5-AA7A-55B73D308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84912"/>
            <a:ext cx="8947150" cy="29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8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157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Министерство образования и науки Самарской области ГБПОУ «ПОВОЛЖСКИЙ ГОСУДАРСТВЕННЫЙ КОЛЛЕДЖ»   КУРСОВОЙ ПРОЕКТ    на тему:  Разработка удаленной базы данных для автоматизации отдела логистики ООО “Самарская алюминиевая компания”   ПМ.11 РАЗРАБОТКА, АДМИНИСТРИРОВАНИЕ И ЗАЩИТА БАЗ ДАННЫХ </vt:lpstr>
      <vt:lpstr>Цель курсового проекта</vt:lpstr>
      <vt:lpstr>Объект исследования</vt:lpstr>
      <vt:lpstr>Задачи:</vt:lpstr>
      <vt:lpstr>Функциональные требования</vt:lpstr>
      <vt:lpstr>Структура БД</vt:lpstr>
      <vt:lpstr>Таблицы с инофрмацией</vt:lpstr>
      <vt:lpstr>Сводная таблица с маршрутами</vt:lpstr>
      <vt:lpstr>Подключение БД к программе</vt:lpstr>
      <vt:lpstr>Тестирование и отладка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Самарской области ГБПОУ «ПОВОЛЖСКИЙ ГОСУДАРСТВЕННЫЙ КОЛЛЕДЖ»   КУРСОВОЙ ПРОЕКТ    на тему:  Разработка удаленной базы данных для автоматизированной информационной системы товарного склада и логистики   ПМ.02 РАЗРАБОТКА И АДМИНИСТРИРОВАНИЕ БАЗ ДАННЫХ</dc:title>
  <dc:creator>Артемий Третьяков</dc:creator>
  <cp:lastModifiedBy>Артемий Третьяков</cp:lastModifiedBy>
  <cp:revision>5</cp:revision>
  <dcterms:created xsi:type="dcterms:W3CDTF">2019-12-03T16:47:19Z</dcterms:created>
  <dcterms:modified xsi:type="dcterms:W3CDTF">2019-12-04T14:00:37Z</dcterms:modified>
</cp:coreProperties>
</file>