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6D2E268-D94F-447A-919D-96A2600F5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526689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ru-RU" sz="1600" dirty="0"/>
              <a:t>Министерство образования и науки Самарской области</a:t>
            </a:r>
            <a:br>
              <a:rPr lang="ru-RU" sz="1600" dirty="0"/>
            </a:br>
            <a:r>
              <a:rPr lang="ru-RU" sz="1600" dirty="0"/>
              <a:t>ГБПОУ «ПОВОЛЖСКИЙ ГОСУДАРСТВЕННЫЙ КОЛЛЕДЖ»</a:t>
            </a:r>
            <a:br>
              <a:rPr lang="ru-RU" sz="1600" dirty="0"/>
            </a:br>
            <a:r>
              <a:rPr lang="ru-RU" sz="1600" dirty="0"/>
              <a:t> </a:t>
            </a:r>
            <a:br>
              <a:rPr lang="ru-RU" sz="1600" dirty="0"/>
            </a:br>
            <a:r>
              <a:rPr lang="ru-RU" sz="1600" b="1" dirty="0"/>
              <a:t>КУРСОВОЙ ПРОЕКТ</a:t>
            </a:r>
            <a:br>
              <a:rPr lang="ru-RU" sz="1600" dirty="0"/>
            </a:br>
            <a:r>
              <a:rPr lang="ru-RU" sz="1600" dirty="0"/>
              <a:t> </a:t>
            </a:r>
            <a:br>
              <a:rPr lang="ru-RU" sz="1600" dirty="0"/>
            </a:br>
            <a:r>
              <a:rPr lang="ru-RU" sz="1600" dirty="0"/>
              <a:t> на тему:</a:t>
            </a:r>
            <a:br>
              <a:rPr lang="ru-RU" sz="1600" dirty="0"/>
            </a:br>
            <a:br>
              <a:rPr lang="ru-RU" sz="1600" dirty="0"/>
            </a:br>
            <a:r>
              <a:rPr lang="ru-RU" sz="1600" b="1" dirty="0"/>
              <a:t>Разработка удаленной базы данных для автоматизированной информационной системы товарного склада и логистики</a:t>
            </a:r>
            <a:br>
              <a:rPr lang="ru-RU" sz="1600" dirty="0"/>
            </a:br>
            <a:r>
              <a:rPr lang="ru-RU" sz="1600" dirty="0"/>
              <a:t> </a:t>
            </a:r>
            <a:br>
              <a:rPr lang="ru-RU" sz="1600" dirty="0"/>
            </a:br>
            <a:r>
              <a:rPr lang="ru-RU" sz="1600" dirty="0"/>
              <a:t>ПМ.02 РАЗРАБОТКА И АДМИНИСТРИРОВАНИЕ БАЗ ДАННЫХ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5967ED85-1345-43B3-B226-594A88B20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2927" y="4707010"/>
            <a:ext cx="3592488" cy="1032520"/>
          </a:xfrm>
        </p:spPr>
        <p:txBody>
          <a:bodyPr>
            <a:noAutofit/>
          </a:bodyPr>
          <a:lstStyle/>
          <a:p>
            <a:pPr algn="l"/>
            <a:r>
              <a:rPr lang="ru-RU" sz="1200" dirty="0">
                <a:solidFill>
                  <a:schemeClr val="tx1"/>
                </a:solidFill>
              </a:rPr>
              <a:t>Подготовил:</a:t>
            </a:r>
          </a:p>
          <a:p>
            <a:pPr algn="l"/>
            <a:r>
              <a:rPr lang="ru-RU" sz="1200" dirty="0">
                <a:solidFill>
                  <a:schemeClr val="tx1"/>
                </a:solidFill>
              </a:rPr>
              <a:t>студент гр. ИСП-333 Третьяков А.В</a:t>
            </a:r>
          </a:p>
          <a:p>
            <a:pPr algn="l"/>
            <a:r>
              <a:rPr lang="ru-RU" sz="1200" dirty="0">
                <a:solidFill>
                  <a:schemeClr val="tx1"/>
                </a:solidFill>
              </a:rPr>
              <a:t>Руководитель курсового проекта:</a:t>
            </a:r>
          </a:p>
          <a:p>
            <a:pPr algn="l"/>
            <a:r>
              <a:rPr lang="ru-RU" sz="1200" dirty="0">
                <a:solidFill>
                  <a:schemeClr val="tx1"/>
                </a:solidFill>
              </a:rPr>
              <a:t>Третьякова Е.В</a:t>
            </a:r>
          </a:p>
        </p:txBody>
      </p:sp>
    </p:spTree>
    <p:extLst>
      <p:ext uri="{BB962C8B-B14F-4D97-AF65-F5344CB8AC3E}">
        <p14:creationId xmlns:p14="http://schemas.microsoft.com/office/powerpoint/2010/main" val="3616701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C11E01-50AB-40B6-AD57-4E3DD6120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076" y="2989184"/>
            <a:ext cx="9404723" cy="140053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44518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D88B40-109A-4D54-89E5-F0D80125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курсового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A2018A-8B99-4EF7-9EB9-F04EACAE3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3046831"/>
            <a:ext cx="8946541" cy="4195481"/>
          </a:xfrm>
        </p:spPr>
        <p:txBody>
          <a:bodyPr/>
          <a:lstStyle/>
          <a:p>
            <a:r>
              <a:rPr lang="ru-RU" dirty="0"/>
              <a:t>Создать базу данных и программу для автоматизации работы отдела логистики</a:t>
            </a:r>
          </a:p>
        </p:txBody>
      </p:sp>
    </p:spTree>
    <p:extLst>
      <p:ext uri="{BB962C8B-B14F-4D97-AF65-F5344CB8AC3E}">
        <p14:creationId xmlns:p14="http://schemas.microsoft.com/office/powerpoint/2010/main" val="37024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04E5B-D9ED-4F06-ABF1-3B013705F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Объект исследования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36DD5B-9021-4833-AF26-CC253BCAC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92675"/>
            <a:ext cx="8946541" cy="4195481"/>
          </a:xfrm>
        </p:spPr>
        <p:txBody>
          <a:bodyPr/>
          <a:lstStyle/>
          <a:p>
            <a:r>
              <a:rPr lang="ru-RU" dirty="0"/>
              <a:t>Управление логистикой в компании ООО </a:t>
            </a:r>
            <a:r>
              <a:rPr lang="en-US" dirty="0"/>
              <a:t>“</a:t>
            </a:r>
            <a:r>
              <a:rPr lang="ru-RU" dirty="0"/>
              <a:t>Самарский </a:t>
            </a:r>
            <a:r>
              <a:rPr lang="ru-RU" dirty="0" err="1"/>
              <a:t>алюмиенивая</a:t>
            </a:r>
            <a:r>
              <a:rPr lang="ru-RU" dirty="0"/>
              <a:t> компания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634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C3C061-2CBA-4554-BD97-8B57018F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023055-E08E-43AA-908F-8CE270ECC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2209801"/>
            <a:ext cx="8946541" cy="4195481"/>
          </a:xfrm>
        </p:spPr>
        <p:txBody>
          <a:bodyPr/>
          <a:lstStyle/>
          <a:p>
            <a:r>
              <a:rPr lang="ru-RU" dirty="0"/>
              <a:t>Разработать базу данных для данных логистики</a:t>
            </a:r>
          </a:p>
          <a:p>
            <a:r>
              <a:rPr lang="ru-RU" dirty="0"/>
              <a:t>Разработать программу для управления логистикой</a:t>
            </a:r>
          </a:p>
        </p:txBody>
      </p:sp>
    </p:spTree>
    <p:extLst>
      <p:ext uri="{BB962C8B-B14F-4D97-AF65-F5344CB8AC3E}">
        <p14:creationId xmlns:p14="http://schemas.microsoft.com/office/powerpoint/2010/main" val="6109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D4480-40FF-44EA-AC40-3E2F811A9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059108-68A9-4792-9FBC-C0C932AD1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Просмотр таблиц базы с данными</a:t>
            </a:r>
          </a:p>
          <a:p>
            <a:r>
              <a:rPr lang="ru-RU" dirty="0"/>
              <a:t>Внесение изменений и добавление данных в базу</a:t>
            </a:r>
          </a:p>
          <a:p>
            <a:r>
              <a:rPr lang="ru-RU" dirty="0"/>
              <a:t>Авторизация и добавление пользователей </a:t>
            </a:r>
          </a:p>
        </p:txBody>
      </p:sp>
    </p:spTree>
    <p:extLst>
      <p:ext uri="{BB962C8B-B14F-4D97-AF65-F5344CB8AC3E}">
        <p14:creationId xmlns:p14="http://schemas.microsoft.com/office/powerpoint/2010/main" val="2371324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E08CB1-763C-4493-B0FA-A538152D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БД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71C236C-88CE-40DC-8506-136334916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510" y="1853248"/>
            <a:ext cx="7495460" cy="421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4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E59D7-962A-4AF5-B292-2B8F637F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БД к программе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F6BCC25-7D18-42B2-AEE9-80D046416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0903" y="1989027"/>
            <a:ext cx="7435137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8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30D50-8E5B-4488-ADBB-726A113E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и отладка</a:t>
            </a:r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AEAE49A3-943F-4DB6-AD7A-EDFF63AFCF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639001"/>
              </p:ext>
            </p:extLst>
          </p:nvPr>
        </p:nvGraphicFramePr>
        <p:xfrm>
          <a:off x="1103313" y="2052638"/>
          <a:ext cx="89471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2499462560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824092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Действие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Результат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92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Проверка подключения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Работает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1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Проверка отображения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Работает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Проверка ввода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Работает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30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Проверка работы интерфейса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Без багов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860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Удаление мелких багов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Удалено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63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Доработка интерфейса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Доработано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06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761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FDBE36-A5F8-474B-884E-D23B9B2D4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548D36-659D-4B73-BF00-83494BBAB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работает стабильно, однако нуждается в добавлении многих функции которые будут добавлены в течении следующей производственной практики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8FA55F-7779-4123-9D22-702E0EA46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922643"/>
            <a:ext cx="1714500" cy="22098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33133F-6A2C-44D0-AAAD-5E248DCD7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489" y="3909875"/>
            <a:ext cx="3702243" cy="234643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144D9C-576C-444A-9BB8-285B6E106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930" y="3909875"/>
            <a:ext cx="4123814" cy="20933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621270-3C0A-4AB5-8807-F866401594D6}"/>
              </a:ext>
            </a:extLst>
          </p:cNvPr>
          <p:cNvSpPr txBox="1"/>
          <p:nvPr/>
        </p:nvSpPr>
        <p:spPr>
          <a:xfrm>
            <a:off x="951595" y="3515031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Окно авторизации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7E2228-A04B-4387-8BDC-51F307F19692}"/>
              </a:ext>
            </a:extLst>
          </p:cNvPr>
          <p:cNvSpPr txBox="1"/>
          <p:nvPr/>
        </p:nvSpPr>
        <p:spPr>
          <a:xfrm>
            <a:off x="3162783" y="3556316"/>
            <a:ext cx="2475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Окно добавления данных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98B08-AE22-4F6F-BA74-0CA316F89DC9}"/>
              </a:ext>
            </a:extLst>
          </p:cNvPr>
          <p:cNvSpPr txBox="1"/>
          <p:nvPr/>
        </p:nvSpPr>
        <p:spPr>
          <a:xfrm>
            <a:off x="7059930" y="3556316"/>
            <a:ext cx="3560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Основное окно отображения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278295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144</Words>
  <Application>Microsoft Office PowerPoint</Application>
  <PresentationFormat>Широкоэкранный</PresentationFormat>
  <Paragraphs>39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Ион</vt:lpstr>
      <vt:lpstr>Министерство образования и науки Самарской области ГБПОУ «ПОВОЛЖСКИЙ ГОСУДАРСТВЕННЫЙ КОЛЛЕДЖ»   КУРСОВОЙ ПРОЕКТ    на тему:  Разработка удаленной базы данных для автоматизированной информационной системы товарного склада и логистики   ПМ.02 РАЗРАБОТКА И АДМИНИСТРИРОВАНИЕ БАЗ ДАННЫХ</vt:lpstr>
      <vt:lpstr>Цель курсового проекта</vt:lpstr>
      <vt:lpstr>Объект исследования</vt:lpstr>
      <vt:lpstr>Задачи:</vt:lpstr>
      <vt:lpstr>Функциональные требования</vt:lpstr>
      <vt:lpstr>Структура БД</vt:lpstr>
      <vt:lpstr>Подключение БД к программе</vt:lpstr>
      <vt:lpstr>Тестирование и отладка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Самарской области ГБПОУ «ПОВОЛЖСКИЙ ГОСУДАРСТВЕННЫЙ КОЛЛЕДЖ»   КУРСОВОЙ ПРОЕКТ    на тему:  Разработка удаленной базы данных для автоматизированной информационной системы товарного склада и логистики   ПМ.02 РАЗРАБОТКА И АДМИНИСТРИРОВАНИЕ БАЗ ДАННЫХ</dc:title>
  <dc:creator>Артемий Третьяков</dc:creator>
  <cp:lastModifiedBy>Артемий Третьяков</cp:lastModifiedBy>
  <cp:revision>3</cp:revision>
  <dcterms:created xsi:type="dcterms:W3CDTF">2019-12-03T16:47:19Z</dcterms:created>
  <dcterms:modified xsi:type="dcterms:W3CDTF">2019-12-03T17:08:53Z</dcterms:modified>
</cp:coreProperties>
</file>