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76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88" d="100"/>
          <a:sy n="88" d="100"/>
        </p:scale>
        <p:origin x="-432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2013/01/29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 of Presenter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00 </a:t>
            </a:r>
            <a:r>
              <a:rPr lang="en-ZA" sz="18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Month 2012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smtClean="0"/>
              <a:t>Title of Presentation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Text</a:t>
            </a:r>
          </a:p>
          <a:p>
            <a:pPr lvl="1"/>
            <a:r>
              <a:rPr lang="en-ZA" dirty="0" smtClean="0"/>
              <a:t>Text</a:t>
            </a:r>
          </a:p>
          <a:p>
            <a:pPr lvl="2"/>
            <a:r>
              <a:rPr lang="en-ZA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13</Words>
  <Application>Microsoft Office PowerPoint</Application>
  <PresentationFormat>On-screen Show (16:10)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of Presentation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charles</cp:lastModifiedBy>
  <cp:revision>118</cp:revision>
  <cp:lastPrinted>2011-01-10T15:18:30Z</cp:lastPrinted>
  <dcterms:created xsi:type="dcterms:W3CDTF">2010-08-29T06:05:31Z</dcterms:created>
  <dcterms:modified xsi:type="dcterms:W3CDTF">2013-01-29T12:19:09Z</dcterms:modified>
</cp:coreProperties>
</file>