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0" r:id="rId2"/>
    <p:sldId id="276" r:id="rId3"/>
    <p:sldId id="291" r:id="rId4"/>
    <p:sldId id="281" r:id="rId5"/>
    <p:sldId id="294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3" r:id="rId15"/>
    <p:sldId id="292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2015" autoAdjust="0"/>
  </p:normalViewPr>
  <p:slideViewPr>
    <p:cSldViewPr>
      <p:cViewPr varScale="1">
        <p:scale>
          <a:sx n="124" d="100"/>
          <a:sy n="124" d="100"/>
        </p:scale>
        <p:origin x="176" y="24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2016/07/14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2016/07/14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Darko Arnautovic &amp; Matthew van der Velden</a:t>
            </a:r>
          </a:p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Monday 15 August 2016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Angular Master Class</a:t>
            </a:r>
            <a:br>
              <a:rPr lang="en-ZA" dirty="0" smtClean="0"/>
            </a:br>
            <a:r>
              <a:rPr lang="en-ZA" dirty="0" smtClean="0"/>
              <a:t>(Actually Kindergarten Class)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Built in directives both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Ng-repeat</a:t>
            </a:r>
          </a:p>
          <a:p>
            <a:r>
              <a:rPr lang="en-ZA" dirty="0" smtClean="0"/>
              <a:t>Ng-if</a:t>
            </a:r>
          </a:p>
          <a:p>
            <a:r>
              <a:rPr lang="en-ZA" dirty="0" smtClean="0"/>
              <a:t>Ng-show</a:t>
            </a:r>
          </a:p>
          <a:p>
            <a:r>
              <a:rPr lang="en-ZA" dirty="0" smtClean="0"/>
              <a:t>Ng-click</a:t>
            </a:r>
          </a:p>
          <a:p>
            <a:r>
              <a:rPr lang="en-ZA" dirty="0" smtClean="0"/>
              <a:t>Ng-blur</a:t>
            </a:r>
          </a:p>
          <a:p>
            <a:r>
              <a:rPr lang="en-ZA" dirty="0" smtClean="0"/>
              <a:t>Ng-model</a:t>
            </a:r>
          </a:p>
          <a:p>
            <a:r>
              <a:rPr lang="en-ZA" dirty="0" smtClean="0"/>
              <a:t>Ng-change</a:t>
            </a:r>
          </a:p>
          <a:p>
            <a:r>
              <a:rPr lang="en-ZA" dirty="0" smtClean="0"/>
              <a:t>Ng-options -&gt; select list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817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Built in filters both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Filter piping syntax</a:t>
            </a:r>
          </a:p>
          <a:p>
            <a:r>
              <a:rPr lang="en-ZA" dirty="0" smtClean="0"/>
              <a:t>Date format</a:t>
            </a:r>
          </a:p>
          <a:p>
            <a:r>
              <a:rPr lang="en-ZA" dirty="0" err="1" smtClean="0"/>
              <a:t>Json</a:t>
            </a:r>
            <a:r>
              <a:rPr lang="en-ZA" dirty="0" smtClean="0"/>
              <a:t> - debugging</a:t>
            </a:r>
          </a:p>
          <a:p>
            <a:r>
              <a:rPr lang="en-ZA" dirty="0" smtClean="0"/>
              <a:t>Number format</a:t>
            </a:r>
          </a:p>
          <a:p>
            <a:r>
              <a:rPr lang="en-ZA" dirty="0" smtClean="0"/>
              <a:t>Ordering</a:t>
            </a:r>
          </a:p>
          <a:p>
            <a:r>
              <a:rPr lang="en-ZA" dirty="0" smtClean="0"/>
              <a:t>Swiss army knife filter</a:t>
            </a:r>
          </a:p>
          <a:p>
            <a:r>
              <a:rPr lang="en-ZA" dirty="0" smtClean="0"/>
              <a:t>How to implement paging (limit to)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100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Routing (with </a:t>
            </a:r>
            <a:r>
              <a:rPr lang="en-ZA" dirty="0" err="1" smtClean="0"/>
              <a:t>ui</a:t>
            </a:r>
            <a:r>
              <a:rPr lang="en-ZA" dirty="0" smtClean="0"/>
              <a:t>-router) matt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is </a:t>
            </a:r>
            <a:r>
              <a:rPr lang="en-ZA" dirty="0" err="1" smtClean="0"/>
              <a:t>opioninated</a:t>
            </a:r>
            <a:endParaRPr lang="en-ZA" dirty="0" smtClean="0"/>
          </a:p>
          <a:p>
            <a:r>
              <a:rPr lang="en-ZA" dirty="0" smtClean="0"/>
              <a:t>Reasons why to use </a:t>
            </a:r>
            <a:r>
              <a:rPr lang="en-ZA" dirty="0" err="1" smtClean="0"/>
              <a:t>ui</a:t>
            </a:r>
            <a:r>
              <a:rPr lang="en-ZA" dirty="0" smtClean="0"/>
              <a:t>-router</a:t>
            </a:r>
          </a:p>
          <a:p>
            <a:r>
              <a:rPr lang="en-ZA" dirty="0" smtClean="0"/>
              <a:t>Crud screen snippet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310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Requests </a:t>
            </a:r>
            <a:r>
              <a:rPr lang="en-ZA" dirty="0" err="1" smtClean="0"/>
              <a:t>darko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to get data</a:t>
            </a:r>
          </a:p>
          <a:p>
            <a:r>
              <a:rPr lang="en-ZA" dirty="0" smtClean="0"/>
              <a:t>$http</a:t>
            </a:r>
          </a:p>
          <a:p>
            <a:pPr lvl="1"/>
            <a:r>
              <a:rPr lang="en-ZA" dirty="0" smtClean="0"/>
              <a:t>Get</a:t>
            </a:r>
          </a:p>
          <a:p>
            <a:pPr lvl="1"/>
            <a:r>
              <a:rPr lang="en-ZA" dirty="0" smtClean="0"/>
              <a:t>Post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8268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Next session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248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mtClean="0"/>
              <a:t>5-10 mins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22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Who is Darko</a:t>
            </a:r>
          </a:p>
          <a:p>
            <a:r>
              <a:rPr lang="en-ZA" dirty="0" smtClean="0"/>
              <a:t>Who is Matt</a:t>
            </a:r>
          </a:p>
          <a:p>
            <a:r>
              <a:rPr lang="en-ZA" dirty="0" smtClean="0"/>
              <a:t>Why are we here</a:t>
            </a:r>
          </a:p>
          <a:p>
            <a:r>
              <a:rPr lang="en-ZA" dirty="0" smtClean="0"/>
              <a:t>What are you going to learn?</a:t>
            </a:r>
          </a:p>
          <a:p>
            <a:pPr lvl="1"/>
            <a:r>
              <a:rPr lang="en-ZA" dirty="0" smtClean="0"/>
              <a:t>Kindergarten</a:t>
            </a:r>
          </a:p>
          <a:p>
            <a:pPr lvl="1"/>
            <a:r>
              <a:rPr lang="en-ZA" dirty="0" smtClean="0"/>
              <a:t>High school</a:t>
            </a:r>
          </a:p>
          <a:p>
            <a:pPr lvl="1"/>
            <a:r>
              <a:rPr lang="en-ZA" dirty="0" smtClean="0"/>
              <a:t>Master class</a:t>
            </a:r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Follow along matt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link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798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Angular? both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Opinionated, Structural </a:t>
            </a:r>
            <a:r>
              <a:rPr lang="en-ZA" dirty="0" smtClean="0"/>
              <a:t>Framework</a:t>
            </a:r>
          </a:p>
          <a:p>
            <a:r>
              <a:rPr lang="en-ZA" dirty="0" smtClean="0"/>
              <a:t>Data </a:t>
            </a:r>
            <a:r>
              <a:rPr lang="en-ZA" dirty="0"/>
              <a:t>binding, as in {{}}.</a:t>
            </a:r>
          </a:p>
          <a:p>
            <a:r>
              <a:rPr lang="en-ZA" dirty="0"/>
              <a:t>DOM control </a:t>
            </a:r>
            <a:r>
              <a:rPr lang="en-ZA" dirty="0" smtClean="0"/>
              <a:t>structures.</a:t>
            </a:r>
            <a:endParaRPr lang="en-ZA" dirty="0"/>
          </a:p>
          <a:p>
            <a:r>
              <a:rPr lang="en-ZA" dirty="0" smtClean="0"/>
              <a:t>Attaching </a:t>
            </a:r>
            <a:r>
              <a:rPr lang="en-ZA" dirty="0"/>
              <a:t>new </a:t>
            </a:r>
            <a:r>
              <a:rPr lang="en-ZA" dirty="0" smtClean="0"/>
              <a:t>behaviour </a:t>
            </a:r>
            <a:r>
              <a:rPr lang="en-ZA" dirty="0"/>
              <a:t>to DOM </a:t>
            </a:r>
            <a:r>
              <a:rPr lang="en-ZA" dirty="0" smtClean="0"/>
              <a:t>elements.</a:t>
            </a:r>
            <a:endParaRPr lang="en-ZA" dirty="0"/>
          </a:p>
          <a:p>
            <a:r>
              <a:rPr lang="en-ZA" dirty="0"/>
              <a:t>Grouping of HTML into reusable components</a:t>
            </a:r>
            <a:r>
              <a:rPr lang="en-ZA" dirty="0" smtClean="0"/>
              <a:t>.</a:t>
            </a:r>
          </a:p>
          <a:p>
            <a:r>
              <a:rPr lang="en-ZA" dirty="0"/>
              <a:t>Angular is built around the belief that declarative code is better than imperative when it comes to building UIs and wiring software components together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04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How does it differ from traditional MVC both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Poor 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Where should it be used? both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Dynamic applications</a:t>
            </a:r>
          </a:p>
          <a:p>
            <a:r>
              <a:rPr lang="en-ZA" dirty="0" smtClean="0"/>
              <a:t>Structured, non-trivial Single Page Applications</a:t>
            </a:r>
          </a:p>
          <a:p>
            <a:r>
              <a:rPr lang="en-ZA" dirty="0" smtClean="0"/>
              <a:t>When front end testing is a requirement</a:t>
            </a:r>
          </a:p>
          <a:p>
            <a:r>
              <a:rPr lang="en-ZA" dirty="0" smtClean="0"/>
              <a:t>CRUD applications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2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Where should it NOT be used? both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Angular is not jQuery</a:t>
            </a:r>
          </a:p>
          <a:p>
            <a:pPr lvl="1"/>
            <a:r>
              <a:rPr lang="en-ZA" dirty="0" smtClean="0"/>
              <a:t>Validation is very </a:t>
            </a:r>
            <a:r>
              <a:rPr lang="en-ZA" dirty="0" smtClean="0"/>
              <a:t>different</a:t>
            </a:r>
          </a:p>
          <a:p>
            <a:r>
              <a:rPr lang="en-ZA" dirty="0" smtClean="0"/>
              <a:t>Not for static content</a:t>
            </a:r>
            <a:endParaRPr lang="en-ZA" dirty="0"/>
          </a:p>
          <a:p>
            <a:r>
              <a:rPr lang="en-ZA" dirty="0" smtClean="0"/>
              <a:t>Intensive or trick DOM manipulation</a:t>
            </a:r>
          </a:p>
          <a:p>
            <a:pPr lvl="1"/>
            <a:r>
              <a:rPr lang="en-ZA" dirty="0" smtClean="0"/>
              <a:t>Angular abstracts away from direct 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370857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Bootstrapping a basic app both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is the template for all the code snippets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395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Two-way binding </a:t>
            </a:r>
            <a:r>
              <a:rPr lang="en-ZA" dirty="0" err="1" smtClean="0"/>
              <a:t>darko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Basic controller to template</a:t>
            </a:r>
          </a:p>
          <a:p>
            <a:r>
              <a:rPr lang="en-ZA" dirty="0" smtClean="0"/>
              <a:t>Basic input</a:t>
            </a:r>
          </a:p>
          <a:p>
            <a:endParaRPr lang="en-ZA" dirty="0"/>
          </a:p>
          <a:p>
            <a:r>
              <a:rPr lang="en-ZA" dirty="0" smtClean="0"/>
              <a:t>Get the penny to drop!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393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</TotalTime>
  <Words>228</Words>
  <Application>Microsoft Macintosh PowerPoint</Application>
  <PresentationFormat>On-screen Show (16:10)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Courier New</vt:lpstr>
      <vt:lpstr>Arial</vt:lpstr>
      <vt:lpstr>Office Theme</vt:lpstr>
      <vt:lpstr>Angular Master Class (Actually Kindergarten Class)</vt:lpstr>
      <vt:lpstr>Introduction</vt:lpstr>
      <vt:lpstr>Follow along matt</vt:lpstr>
      <vt:lpstr>What is Angular? both</vt:lpstr>
      <vt:lpstr>How does it differ from traditional MVC both</vt:lpstr>
      <vt:lpstr>Where should it be used? both</vt:lpstr>
      <vt:lpstr>Where should it NOT be used? both</vt:lpstr>
      <vt:lpstr>Bootstrapping a basic app both</vt:lpstr>
      <vt:lpstr>Two-way binding darko</vt:lpstr>
      <vt:lpstr>Built in directives both</vt:lpstr>
      <vt:lpstr>Built in filters both</vt:lpstr>
      <vt:lpstr>Routing (with ui-router) matt</vt:lpstr>
      <vt:lpstr>Web Requests darko</vt:lpstr>
      <vt:lpstr>Next session</vt:lpstr>
      <vt:lpstr>Questions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Matthew van der Velden</cp:lastModifiedBy>
  <cp:revision>129</cp:revision>
  <cp:lastPrinted>2011-01-10T15:18:30Z</cp:lastPrinted>
  <dcterms:created xsi:type="dcterms:W3CDTF">2010-08-29T06:05:31Z</dcterms:created>
  <dcterms:modified xsi:type="dcterms:W3CDTF">2016-07-14T19:09:16Z</dcterms:modified>
</cp:coreProperties>
</file>