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0" r:id="rId2"/>
    <p:sldId id="276" r:id="rId3"/>
    <p:sldId id="291" r:id="rId4"/>
    <p:sldId id="281" r:id="rId5"/>
    <p:sldId id="282" r:id="rId6"/>
    <p:sldId id="290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797" autoAdjust="0"/>
    <p:restoredTop sz="92027" autoAdjust="0"/>
  </p:normalViewPr>
  <p:slideViewPr>
    <p:cSldViewPr>
      <p:cViewPr varScale="1">
        <p:scale>
          <a:sx n="228" d="100"/>
          <a:sy n="228" d="100"/>
        </p:scale>
        <p:origin x="756" y="18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2016/06/24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Darko Arnautovic &amp; Matthew van der Velden</a:t>
            </a:r>
          </a:p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Wednesday 17 August 2016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>
            <a:normAutofit/>
          </a:bodyPr>
          <a:lstStyle/>
          <a:p>
            <a:r>
              <a:rPr lang="en-ZA" dirty="0" smtClean="0"/>
              <a:t>Angular Master Class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Animations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Repeat</a:t>
            </a:r>
          </a:p>
          <a:p>
            <a:r>
              <a:rPr lang="en-ZA" dirty="0" smtClean="0"/>
              <a:t>If</a:t>
            </a:r>
          </a:p>
          <a:p>
            <a:r>
              <a:rPr lang="en-ZA" dirty="0" err="1" smtClean="0"/>
              <a:t>Darko’s</a:t>
            </a:r>
            <a:r>
              <a:rPr lang="en-ZA" dirty="0" smtClean="0"/>
              <a:t> baby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337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Dependency injection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Syntax</a:t>
            </a:r>
          </a:p>
          <a:p>
            <a:r>
              <a:rPr lang="en-ZA" dirty="0" err="1" smtClean="0"/>
              <a:t>Minification</a:t>
            </a:r>
            <a:r>
              <a:rPr lang="en-ZA" dirty="0" smtClean="0"/>
              <a:t> warning and structure to prevent issues.</a:t>
            </a:r>
          </a:p>
          <a:p>
            <a:r>
              <a:rPr lang="en-ZA" dirty="0" smtClean="0"/>
              <a:t>$inject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590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Angular Services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Where to use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632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Angular Factories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Where to use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862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happened last time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link</a:t>
            </a:r>
          </a:p>
          <a:p>
            <a:r>
              <a:rPr lang="en-ZA" dirty="0" smtClean="0"/>
              <a:t>recap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898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Style best practices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Standardising angular code</a:t>
            </a:r>
          </a:p>
          <a:p>
            <a:r>
              <a:rPr lang="en-ZA" dirty="0" smtClean="0"/>
              <a:t>Kills the myth that angular is messy.</a:t>
            </a:r>
          </a:p>
          <a:p>
            <a:pPr lvl="1"/>
            <a:r>
              <a:rPr lang="en-ZA" dirty="0" smtClean="0"/>
              <a:t>John papa style guide</a:t>
            </a:r>
          </a:p>
          <a:p>
            <a:pPr lvl="1"/>
            <a:r>
              <a:rPr lang="en-ZA" dirty="0" smtClean="0"/>
              <a:t>Todd Motto’s </a:t>
            </a:r>
          </a:p>
          <a:p>
            <a:pPr lvl="1"/>
            <a:r>
              <a:rPr lang="en-ZA" dirty="0" smtClean="0"/>
              <a:t>Choose one, and stick to it!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294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structure best practices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Start seed, then it doesn’t scale.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537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mtClean="0"/>
              <a:t>Best practices </a:t>
            </a:r>
            <a:r>
              <a:rPr lang="en-ZA" dirty="0" smtClean="0"/>
              <a:t>for </a:t>
            </a:r>
            <a:r>
              <a:rPr lang="en-ZA" dirty="0" err="1" smtClean="0"/>
              <a:t>css</a:t>
            </a:r>
            <a:r>
              <a:rPr lang="en-ZA" dirty="0" smtClean="0"/>
              <a:t>/less/sass..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Treat your styling like a first class citizen.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34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Form validation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Text</a:t>
            </a:r>
          </a:p>
          <a:p>
            <a:r>
              <a:rPr lang="en-ZA" dirty="0" err="1" smtClean="0"/>
              <a:t>requireds</a:t>
            </a:r>
            <a:endParaRPr lang="en-ZA" dirty="0" smtClean="0"/>
          </a:p>
          <a:p>
            <a:r>
              <a:rPr lang="en-ZA" dirty="0" smtClean="0"/>
              <a:t>Numbers</a:t>
            </a:r>
          </a:p>
          <a:p>
            <a:r>
              <a:rPr lang="en-ZA" dirty="0" smtClean="0"/>
              <a:t>Emails</a:t>
            </a:r>
          </a:p>
          <a:p>
            <a:r>
              <a:rPr lang="en-ZA" dirty="0" err="1" smtClean="0"/>
              <a:t>Novalidate</a:t>
            </a:r>
            <a:endParaRPr lang="en-ZA" dirty="0" smtClean="0"/>
          </a:p>
          <a:p>
            <a:r>
              <a:rPr lang="en-ZA" dirty="0" smtClean="0"/>
              <a:t>Form structure</a:t>
            </a:r>
          </a:p>
          <a:p>
            <a:r>
              <a:rPr lang="en-ZA" dirty="0" smtClean="0"/>
              <a:t>Ng-messages</a:t>
            </a:r>
          </a:p>
          <a:p>
            <a:r>
              <a:rPr lang="en-ZA" dirty="0" smtClean="0"/>
              <a:t>Ng-form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404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Custom directives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Debug directive</a:t>
            </a:r>
          </a:p>
          <a:p>
            <a:r>
              <a:rPr lang="en-ZA" dirty="0" smtClean="0"/>
              <a:t>‘Smart’ Directives</a:t>
            </a:r>
            <a:endParaRPr lang="en-ZA" dirty="0" smtClean="0"/>
          </a:p>
          <a:p>
            <a:r>
              <a:rPr lang="en-ZA" dirty="0" smtClean="0"/>
              <a:t>Components slowly replacing Directives</a:t>
            </a:r>
            <a:r>
              <a:rPr lang="en-ZA" dirty="0"/>
              <a:t> </a:t>
            </a:r>
            <a:r>
              <a:rPr lang="en-ZA" dirty="0" smtClean="0"/>
              <a:t>– more next session.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500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Custom filters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Object</a:t>
            </a:r>
          </a:p>
          <a:p>
            <a:r>
              <a:rPr lang="en-ZA" dirty="0" smtClean="0"/>
              <a:t>Array filter </a:t>
            </a:r>
          </a:p>
          <a:p>
            <a:r>
              <a:rPr lang="en-ZA" dirty="0" smtClean="0"/>
              <a:t>Syntax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90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140</Words>
  <Application>Microsoft Office PowerPoint</Application>
  <PresentationFormat>On-screen Show (16:10)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Angular Master Class</vt:lpstr>
      <vt:lpstr>Introduction</vt:lpstr>
      <vt:lpstr>What happened last time</vt:lpstr>
      <vt:lpstr>Style best practices</vt:lpstr>
      <vt:lpstr>Project structure best practices</vt:lpstr>
      <vt:lpstr>Best practices for css/less/sass..</vt:lpstr>
      <vt:lpstr>Form validation</vt:lpstr>
      <vt:lpstr>Custom directives </vt:lpstr>
      <vt:lpstr>Custom filters</vt:lpstr>
      <vt:lpstr>Animations</vt:lpstr>
      <vt:lpstr>Dependency injection</vt:lpstr>
      <vt:lpstr>Angular Services</vt:lpstr>
      <vt:lpstr>Angular Factories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Matthew van der Velden</cp:lastModifiedBy>
  <cp:revision>126</cp:revision>
  <cp:lastPrinted>2011-01-10T15:18:30Z</cp:lastPrinted>
  <dcterms:created xsi:type="dcterms:W3CDTF">2010-08-29T06:05:31Z</dcterms:created>
  <dcterms:modified xsi:type="dcterms:W3CDTF">2016-06-24T06:53:05Z</dcterms:modified>
</cp:coreProperties>
</file>