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0" r:id="rId2"/>
    <p:sldId id="276" r:id="rId3"/>
    <p:sldId id="281" r:id="rId4"/>
    <p:sldId id="282" r:id="rId5"/>
    <p:sldId id="283" r:id="rId6"/>
    <p:sldId id="285" r:id="rId7"/>
    <p:sldId id="284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97" autoAdjust="0"/>
    <p:restoredTop sz="92027" autoAdjust="0"/>
  </p:normalViewPr>
  <p:slideViewPr>
    <p:cSldViewPr>
      <p:cViewPr varScale="1">
        <p:scale>
          <a:sx n="228" d="100"/>
          <a:sy n="228" d="100"/>
        </p:scale>
        <p:origin x="756" y="18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2016/06/24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2016/06/24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Darko Arnautovic &amp; Matthew van der Velden</a:t>
            </a:r>
          </a:p>
          <a:p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Friday 19 August 2016</a:t>
            </a:r>
            <a:endParaRPr lang="en-ZA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1920" y="841276"/>
            <a:ext cx="4428646" cy="1152128"/>
          </a:xfrm>
        </p:spPr>
        <p:txBody>
          <a:bodyPr>
            <a:normAutofit/>
          </a:bodyPr>
          <a:lstStyle/>
          <a:p>
            <a:r>
              <a:rPr lang="en-ZA" dirty="0" smtClean="0"/>
              <a:t>Angular Master Class</a:t>
            </a:r>
            <a:endParaRPr lang="en-ZA" dirty="0"/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38247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 with Angular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Matt will run with this.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963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Build tools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2828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Running in production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398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to bring in full blown jQuery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Properly</a:t>
            </a:r>
          </a:p>
          <a:p>
            <a:r>
              <a:rPr lang="en-ZA" dirty="0" smtClean="0"/>
              <a:t>why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8552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Angular 2?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mtClean="0"/>
              <a:t>1.x as 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650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Words>44</Words>
  <Application>Microsoft Office PowerPoint</Application>
  <PresentationFormat>On-screen Show (16:10)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Angular Master Class</vt:lpstr>
      <vt:lpstr>Introduction</vt:lpstr>
      <vt:lpstr>Testing with Angular</vt:lpstr>
      <vt:lpstr>Build tools</vt:lpstr>
      <vt:lpstr>Running in production</vt:lpstr>
      <vt:lpstr>How to bring in full blown jQuery</vt:lpstr>
      <vt:lpstr>Angular 2?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Matthew van der Velden</cp:lastModifiedBy>
  <cp:revision>124</cp:revision>
  <cp:lastPrinted>2011-01-10T15:18:30Z</cp:lastPrinted>
  <dcterms:created xsi:type="dcterms:W3CDTF">2010-08-29T06:05:31Z</dcterms:created>
  <dcterms:modified xsi:type="dcterms:W3CDTF">2016-06-24T06:49:03Z</dcterms:modified>
</cp:coreProperties>
</file>