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54188" cy="17583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222" y="-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064" y="2877614"/>
            <a:ext cx="12286060" cy="6121541"/>
          </a:xfrm>
        </p:spPr>
        <p:txBody>
          <a:bodyPr anchor="b"/>
          <a:lstStyle>
            <a:lvl1pPr algn="ctr">
              <a:defRPr sz="9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774" y="9235225"/>
            <a:ext cx="10840641" cy="4245190"/>
          </a:xfrm>
        </p:spPr>
        <p:txBody>
          <a:bodyPr/>
          <a:lstStyle>
            <a:lvl1pPr marL="0" indent="0" algn="ctr">
              <a:buNone/>
              <a:defRPr sz="3794"/>
            </a:lvl1pPr>
            <a:lvl2pPr marL="722696" indent="0" algn="ctr">
              <a:buNone/>
              <a:defRPr sz="3161"/>
            </a:lvl2pPr>
            <a:lvl3pPr marL="1445392" indent="0" algn="ctr">
              <a:buNone/>
              <a:defRPr sz="2845"/>
            </a:lvl3pPr>
            <a:lvl4pPr marL="2168088" indent="0" algn="ctr">
              <a:buNone/>
              <a:defRPr sz="2529"/>
            </a:lvl4pPr>
            <a:lvl5pPr marL="2890784" indent="0" algn="ctr">
              <a:buNone/>
              <a:defRPr sz="2529"/>
            </a:lvl5pPr>
            <a:lvl6pPr marL="3613480" indent="0" algn="ctr">
              <a:buNone/>
              <a:defRPr sz="2529"/>
            </a:lvl6pPr>
            <a:lvl7pPr marL="4336176" indent="0" algn="ctr">
              <a:buNone/>
              <a:defRPr sz="2529"/>
            </a:lvl7pPr>
            <a:lvl8pPr marL="5058872" indent="0" algn="ctr">
              <a:buNone/>
              <a:defRPr sz="2529"/>
            </a:lvl8pPr>
            <a:lvl9pPr marL="5781568" indent="0" algn="ctr">
              <a:buNone/>
              <a:defRPr sz="25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62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3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43779" y="936140"/>
            <a:ext cx="3116684" cy="14900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3726" y="936140"/>
            <a:ext cx="9169376" cy="14900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0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7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98" y="4383582"/>
            <a:ext cx="12466737" cy="7314101"/>
          </a:xfrm>
        </p:spPr>
        <p:txBody>
          <a:bodyPr anchor="b"/>
          <a:lstStyle>
            <a:lvl1pPr>
              <a:defRPr sz="9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198" y="11766877"/>
            <a:ext cx="12466737" cy="3846313"/>
          </a:xfrm>
        </p:spPr>
        <p:txBody>
          <a:bodyPr/>
          <a:lstStyle>
            <a:lvl1pPr marL="0" indent="0">
              <a:buNone/>
              <a:defRPr sz="3794">
                <a:solidFill>
                  <a:schemeClr val="tx1"/>
                </a:solidFill>
              </a:defRPr>
            </a:lvl1pPr>
            <a:lvl2pPr marL="722696" indent="0">
              <a:buNone/>
              <a:defRPr sz="3161">
                <a:solidFill>
                  <a:schemeClr val="tx1">
                    <a:tint val="75000"/>
                  </a:schemeClr>
                </a:solidFill>
              </a:defRPr>
            </a:lvl2pPr>
            <a:lvl3pPr marL="1445392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168088" indent="0">
              <a:buNone/>
              <a:defRPr sz="2529">
                <a:solidFill>
                  <a:schemeClr val="tx1">
                    <a:tint val="75000"/>
                  </a:schemeClr>
                </a:solidFill>
              </a:defRPr>
            </a:lvl4pPr>
            <a:lvl5pPr marL="2890784" indent="0">
              <a:buNone/>
              <a:defRPr sz="2529">
                <a:solidFill>
                  <a:schemeClr val="tx1">
                    <a:tint val="75000"/>
                  </a:schemeClr>
                </a:solidFill>
              </a:defRPr>
            </a:lvl5pPr>
            <a:lvl6pPr marL="3613480" indent="0">
              <a:buNone/>
              <a:defRPr sz="2529">
                <a:solidFill>
                  <a:schemeClr val="tx1">
                    <a:tint val="75000"/>
                  </a:schemeClr>
                </a:solidFill>
              </a:defRPr>
            </a:lvl6pPr>
            <a:lvl7pPr marL="4336176" indent="0">
              <a:buNone/>
              <a:defRPr sz="2529">
                <a:solidFill>
                  <a:schemeClr val="tx1">
                    <a:tint val="75000"/>
                  </a:schemeClr>
                </a:solidFill>
              </a:defRPr>
            </a:lvl7pPr>
            <a:lvl8pPr marL="5058872" indent="0">
              <a:buNone/>
              <a:defRPr sz="2529">
                <a:solidFill>
                  <a:schemeClr val="tx1">
                    <a:tint val="75000"/>
                  </a:schemeClr>
                </a:solidFill>
              </a:defRPr>
            </a:lvl8pPr>
            <a:lvl9pPr marL="5781568" indent="0">
              <a:buNone/>
              <a:defRPr sz="2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5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725" y="4680700"/>
            <a:ext cx="6143030" cy="111563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7433" y="4680700"/>
            <a:ext cx="6143030" cy="111563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08" y="936144"/>
            <a:ext cx="12466737" cy="339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610" y="4310315"/>
            <a:ext cx="6114798" cy="2112419"/>
          </a:xfrm>
        </p:spPr>
        <p:txBody>
          <a:bodyPr anchor="b"/>
          <a:lstStyle>
            <a:lvl1pPr marL="0" indent="0">
              <a:buNone/>
              <a:defRPr sz="3794" b="1"/>
            </a:lvl1pPr>
            <a:lvl2pPr marL="722696" indent="0">
              <a:buNone/>
              <a:defRPr sz="3161" b="1"/>
            </a:lvl2pPr>
            <a:lvl3pPr marL="1445392" indent="0">
              <a:buNone/>
              <a:defRPr sz="2845" b="1"/>
            </a:lvl3pPr>
            <a:lvl4pPr marL="2168088" indent="0">
              <a:buNone/>
              <a:defRPr sz="2529" b="1"/>
            </a:lvl4pPr>
            <a:lvl5pPr marL="2890784" indent="0">
              <a:buNone/>
              <a:defRPr sz="2529" b="1"/>
            </a:lvl5pPr>
            <a:lvl6pPr marL="3613480" indent="0">
              <a:buNone/>
              <a:defRPr sz="2529" b="1"/>
            </a:lvl6pPr>
            <a:lvl7pPr marL="4336176" indent="0">
              <a:buNone/>
              <a:defRPr sz="2529" b="1"/>
            </a:lvl7pPr>
            <a:lvl8pPr marL="5058872" indent="0">
              <a:buNone/>
              <a:defRPr sz="2529" b="1"/>
            </a:lvl8pPr>
            <a:lvl9pPr marL="5781568" indent="0">
              <a:buNone/>
              <a:defRPr sz="25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610" y="6422734"/>
            <a:ext cx="6114798" cy="9446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7433" y="4310315"/>
            <a:ext cx="6144913" cy="2112419"/>
          </a:xfrm>
        </p:spPr>
        <p:txBody>
          <a:bodyPr anchor="b"/>
          <a:lstStyle>
            <a:lvl1pPr marL="0" indent="0">
              <a:buNone/>
              <a:defRPr sz="3794" b="1"/>
            </a:lvl1pPr>
            <a:lvl2pPr marL="722696" indent="0">
              <a:buNone/>
              <a:defRPr sz="3161" b="1"/>
            </a:lvl2pPr>
            <a:lvl3pPr marL="1445392" indent="0">
              <a:buNone/>
              <a:defRPr sz="2845" b="1"/>
            </a:lvl3pPr>
            <a:lvl4pPr marL="2168088" indent="0">
              <a:buNone/>
              <a:defRPr sz="2529" b="1"/>
            </a:lvl4pPr>
            <a:lvl5pPr marL="2890784" indent="0">
              <a:buNone/>
              <a:defRPr sz="2529" b="1"/>
            </a:lvl5pPr>
            <a:lvl6pPr marL="3613480" indent="0">
              <a:buNone/>
              <a:defRPr sz="2529" b="1"/>
            </a:lvl6pPr>
            <a:lvl7pPr marL="4336176" indent="0">
              <a:buNone/>
              <a:defRPr sz="2529" b="1"/>
            </a:lvl7pPr>
            <a:lvl8pPr marL="5058872" indent="0">
              <a:buNone/>
              <a:defRPr sz="2529" b="1"/>
            </a:lvl8pPr>
            <a:lvl9pPr marL="5781568" indent="0">
              <a:buNone/>
              <a:defRPr sz="25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7433" y="6422734"/>
            <a:ext cx="6144913" cy="9446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308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92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31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08" y="1172210"/>
            <a:ext cx="4661852" cy="4102735"/>
          </a:xfrm>
        </p:spPr>
        <p:txBody>
          <a:bodyPr anchor="b"/>
          <a:lstStyle>
            <a:lvl1pPr>
              <a:defRPr sz="50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912" y="2531652"/>
            <a:ext cx="7317433" cy="12495433"/>
          </a:xfrm>
        </p:spPr>
        <p:txBody>
          <a:bodyPr/>
          <a:lstStyle>
            <a:lvl1pPr>
              <a:defRPr sz="5058"/>
            </a:lvl1pPr>
            <a:lvl2pPr>
              <a:defRPr sz="4426"/>
            </a:lvl2pPr>
            <a:lvl3pPr>
              <a:defRPr sz="3794"/>
            </a:lvl3pPr>
            <a:lvl4pPr>
              <a:defRPr sz="3161"/>
            </a:lvl4pPr>
            <a:lvl5pPr>
              <a:defRPr sz="3161"/>
            </a:lvl5pPr>
            <a:lvl6pPr>
              <a:defRPr sz="3161"/>
            </a:lvl6pPr>
            <a:lvl7pPr>
              <a:defRPr sz="3161"/>
            </a:lvl7pPr>
            <a:lvl8pPr>
              <a:defRPr sz="3161"/>
            </a:lvl8pPr>
            <a:lvl9pPr>
              <a:defRPr sz="316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8" y="5274945"/>
            <a:ext cx="4661852" cy="9772488"/>
          </a:xfrm>
        </p:spPr>
        <p:txBody>
          <a:bodyPr/>
          <a:lstStyle>
            <a:lvl1pPr marL="0" indent="0">
              <a:buNone/>
              <a:defRPr sz="2529"/>
            </a:lvl1pPr>
            <a:lvl2pPr marL="722696" indent="0">
              <a:buNone/>
              <a:defRPr sz="2213"/>
            </a:lvl2pPr>
            <a:lvl3pPr marL="1445392" indent="0">
              <a:buNone/>
              <a:defRPr sz="1897"/>
            </a:lvl3pPr>
            <a:lvl4pPr marL="2168088" indent="0">
              <a:buNone/>
              <a:defRPr sz="1581"/>
            </a:lvl4pPr>
            <a:lvl5pPr marL="2890784" indent="0">
              <a:buNone/>
              <a:defRPr sz="1581"/>
            </a:lvl5pPr>
            <a:lvl6pPr marL="3613480" indent="0">
              <a:buNone/>
              <a:defRPr sz="1581"/>
            </a:lvl6pPr>
            <a:lvl7pPr marL="4336176" indent="0">
              <a:buNone/>
              <a:defRPr sz="1581"/>
            </a:lvl7pPr>
            <a:lvl8pPr marL="5058872" indent="0">
              <a:buNone/>
              <a:defRPr sz="1581"/>
            </a:lvl8pPr>
            <a:lvl9pPr marL="5781568" indent="0">
              <a:buNone/>
              <a:defRPr sz="15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89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08" y="1172210"/>
            <a:ext cx="4661852" cy="4102735"/>
          </a:xfrm>
        </p:spPr>
        <p:txBody>
          <a:bodyPr anchor="b"/>
          <a:lstStyle>
            <a:lvl1pPr>
              <a:defRPr sz="50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4912" y="2531652"/>
            <a:ext cx="7317433" cy="12495433"/>
          </a:xfrm>
        </p:spPr>
        <p:txBody>
          <a:bodyPr anchor="t"/>
          <a:lstStyle>
            <a:lvl1pPr marL="0" indent="0">
              <a:buNone/>
              <a:defRPr sz="5058"/>
            </a:lvl1pPr>
            <a:lvl2pPr marL="722696" indent="0">
              <a:buNone/>
              <a:defRPr sz="4426"/>
            </a:lvl2pPr>
            <a:lvl3pPr marL="1445392" indent="0">
              <a:buNone/>
              <a:defRPr sz="3794"/>
            </a:lvl3pPr>
            <a:lvl4pPr marL="2168088" indent="0">
              <a:buNone/>
              <a:defRPr sz="3161"/>
            </a:lvl4pPr>
            <a:lvl5pPr marL="2890784" indent="0">
              <a:buNone/>
              <a:defRPr sz="3161"/>
            </a:lvl5pPr>
            <a:lvl6pPr marL="3613480" indent="0">
              <a:buNone/>
              <a:defRPr sz="3161"/>
            </a:lvl6pPr>
            <a:lvl7pPr marL="4336176" indent="0">
              <a:buNone/>
              <a:defRPr sz="3161"/>
            </a:lvl7pPr>
            <a:lvl8pPr marL="5058872" indent="0">
              <a:buNone/>
              <a:defRPr sz="3161"/>
            </a:lvl8pPr>
            <a:lvl9pPr marL="5781568" indent="0">
              <a:buNone/>
              <a:defRPr sz="31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8" y="5274945"/>
            <a:ext cx="4661852" cy="9772488"/>
          </a:xfrm>
        </p:spPr>
        <p:txBody>
          <a:bodyPr/>
          <a:lstStyle>
            <a:lvl1pPr marL="0" indent="0">
              <a:buNone/>
              <a:defRPr sz="2529"/>
            </a:lvl1pPr>
            <a:lvl2pPr marL="722696" indent="0">
              <a:buNone/>
              <a:defRPr sz="2213"/>
            </a:lvl2pPr>
            <a:lvl3pPr marL="1445392" indent="0">
              <a:buNone/>
              <a:defRPr sz="1897"/>
            </a:lvl3pPr>
            <a:lvl4pPr marL="2168088" indent="0">
              <a:buNone/>
              <a:defRPr sz="1581"/>
            </a:lvl4pPr>
            <a:lvl5pPr marL="2890784" indent="0">
              <a:buNone/>
              <a:defRPr sz="1581"/>
            </a:lvl5pPr>
            <a:lvl6pPr marL="3613480" indent="0">
              <a:buNone/>
              <a:defRPr sz="1581"/>
            </a:lvl6pPr>
            <a:lvl7pPr marL="4336176" indent="0">
              <a:buNone/>
              <a:defRPr sz="1581"/>
            </a:lvl7pPr>
            <a:lvl8pPr marL="5058872" indent="0">
              <a:buNone/>
              <a:defRPr sz="1581"/>
            </a:lvl8pPr>
            <a:lvl9pPr marL="5781568" indent="0">
              <a:buNone/>
              <a:defRPr sz="15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52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3726" y="936144"/>
            <a:ext cx="12466737" cy="339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726" y="4680700"/>
            <a:ext cx="12466737" cy="1115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3726" y="16296979"/>
            <a:ext cx="3252192" cy="936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A957-54F0-45FF-A202-11A082A2682B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7950" y="16296979"/>
            <a:ext cx="4878288" cy="936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08270" y="16296979"/>
            <a:ext cx="3252192" cy="936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E2CD-C260-4097-A56B-69CD6D8B1F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870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5392" rtl="0" eaLnBrk="1" latinLnBrk="0" hangingPunct="1">
        <a:lnSpc>
          <a:spcPct val="90000"/>
        </a:lnSpc>
        <a:spcBef>
          <a:spcPct val="0"/>
        </a:spcBef>
        <a:buNone/>
        <a:defRPr sz="6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348" indent="-361348" algn="l" defTabSz="1445392" rtl="0" eaLnBrk="1" latinLnBrk="0" hangingPunct="1">
        <a:lnSpc>
          <a:spcPct val="90000"/>
        </a:lnSpc>
        <a:spcBef>
          <a:spcPts val="1581"/>
        </a:spcBef>
        <a:buFont typeface="Arial" panose="020B0604020202020204" pitchFamily="34" charset="0"/>
        <a:buChar char="•"/>
        <a:defRPr sz="4426" kern="1200">
          <a:solidFill>
            <a:schemeClr val="tx1"/>
          </a:solidFill>
          <a:latin typeface="+mn-lt"/>
          <a:ea typeface="+mn-ea"/>
          <a:cs typeface="+mn-cs"/>
        </a:defRPr>
      </a:lvl1pPr>
      <a:lvl2pPr marL="1084044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3794" kern="1200">
          <a:solidFill>
            <a:schemeClr val="tx1"/>
          </a:solidFill>
          <a:latin typeface="+mn-lt"/>
          <a:ea typeface="+mn-ea"/>
          <a:cs typeface="+mn-cs"/>
        </a:defRPr>
      </a:lvl2pPr>
      <a:lvl3pPr marL="1806740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529436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3252132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974828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697524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5420220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6142916" indent="-361348" algn="l" defTabSz="1445392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1pPr>
      <a:lvl2pPr marL="722696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2pPr>
      <a:lvl3pPr marL="1445392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168088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890784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613480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336176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5058872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781568" algn="l" defTabSz="1445392" rtl="0" eaLnBrk="1" latinLnBrk="0" hangingPunct="1"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77EDF1-B756-4FBA-B287-EE53796BD1F4}"/>
              </a:ext>
            </a:extLst>
          </p:cNvPr>
          <p:cNvGrpSpPr/>
          <p:nvPr/>
        </p:nvGrpSpPr>
        <p:grpSpPr>
          <a:xfrm>
            <a:off x="1214656" y="903781"/>
            <a:ext cx="11826429" cy="14836962"/>
            <a:chOff x="504971" y="903781"/>
            <a:chExt cx="10167126" cy="1291378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6A0C98-804C-4943-9FB2-313F92D753F5}"/>
                </a:ext>
              </a:extLst>
            </p:cNvPr>
            <p:cNvCxnSpPr>
              <a:cxnSpLocks/>
            </p:cNvCxnSpPr>
            <p:nvPr/>
          </p:nvCxnSpPr>
          <p:spPr>
            <a:xfrm>
              <a:off x="3871323" y="3446585"/>
              <a:ext cx="211749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E6455C1-A503-4D5E-8150-E688565E01E1}"/>
                </a:ext>
              </a:extLst>
            </p:cNvPr>
            <p:cNvGrpSpPr/>
            <p:nvPr/>
          </p:nvGrpSpPr>
          <p:grpSpPr>
            <a:xfrm>
              <a:off x="504971" y="903781"/>
              <a:ext cx="10167126" cy="12913781"/>
              <a:chOff x="504971" y="903781"/>
              <a:chExt cx="10167126" cy="1291378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54ACB14-D347-48DC-B940-F683E7404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3490" y="903781"/>
                <a:ext cx="7249772" cy="97246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8E5453B-6340-45D6-A253-DE80AB710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714" y="2139313"/>
                <a:ext cx="5733945" cy="86736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D93F0E3-CC6F-4608-831A-5F6BDCED5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971" y="3696224"/>
                <a:ext cx="6840374" cy="91937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105651A-8B9C-4347-8BAF-629FB5EFD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3382" y="5266569"/>
                <a:ext cx="2697345" cy="102918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C5B78A-8D36-4AB5-8FD7-F46249BF3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7667" y="6450050"/>
                <a:ext cx="5939387" cy="979929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EFD15CC-3ADA-4EF2-AE34-E2829EBDE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392" y="1876241"/>
                <a:ext cx="1" cy="4379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3D32FF4-5136-4540-A98E-446C17429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323" y="3446585"/>
                <a:ext cx="1" cy="4019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452A203-4FF6-4D8E-A234-8E00FF03391B}"/>
                  </a:ext>
                </a:extLst>
              </p:cNvPr>
              <p:cNvCxnSpPr/>
              <p:nvPr/>
            </p:nvCxnSpPr>
            <p:spPr>
              <a:xfrm flipV="1">
                <a:off x="5988818" y="3062097"/>
                <a:ext cx="0" cy="3844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32F0DD5-4440-4B67-BF78-CD3B897BC0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2558" y="4763614"/>
                <a:ext cx="1" cy="4891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BAAA92F-EAED-487B-8B7F-D3A04D07D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557" y="4763614"/>
                <a:ext cx="22864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8E0331-8210-4134-A77E-4C40F26AF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8999" y="3062097"/>
                <a:ext cx="0" cy="17077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B7B523A-56E2-44C6-9151-627F76515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8998" y="4769893"/>
                <a:ext cx="2" cy="159713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EF8B4CF-51F7-41FF-992B-E8E466B42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871" y="4630068"/>
                <a:ext cx="1" cy="234621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A1E41A5-4A40-4E9A-B2F0-BD5175AB6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872" y="5875361"/>
                <a:ext cx="3555241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A533AE-1686-48D3-A9A4-5D2934F1C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871" y="6976280"/>
                <a:ext cx="355524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835FFC-BD70-40AF-8BCF-CBDA006FD83F}"/>
                  </a:ext>
                </a:extLst>
              </p:cNvPr>
              <p:cNvSpPr txBox="1"/>
              <p:nvPr/>
            </p:nvSpPr>
            <p:spPr>
              <a:xfrm>
                <a:off x="1330123" y="5602891"/>
                <a:ext cx="2445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e.g.0b0010 </a:t>
                </a:r>
                <a:r>
                  <a:rPr lang="en-US" sz="1200" dirty="0">
                    <a:sym typeface="Wingdings" panose="05000000000000000000" pitchFamily="2" charset="2"/>
                  </a:rPr>
                  <a:t></a:t>
                </a:r>
                <a:r>
                  <a:rPr lang="en-US" sz="1200" dirty="0"/>
                  <a:t> ADV_NONCONN_IND</a:t>
                </a:r>
                <a:endParaRPr lang="nb-NO" sz="12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DD13ED-0651-4AFC-AC38-AAE3F3345DDF}"/>
                  </a:ext>
                </a:extLst>
              </p:cNvPr>
              <p:cNvSpPr txBox="1"/>
              <p:nvPr/>
            </p:nvSpPr>
            <p:spPr>
              <a:xfrm>
                <a:off x="995160" y="6660977"/>
                <a:ext cx="339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e.g. 0b00111 </a:t>
                </a:r>
                <a:r>
                  <a:rPr lang="en-US" sz="1200" dirty="0">
                    <a:sym typeface="Wingdings" panose="05000000000000000000" pitchFamily="2" charset="2"/>
                  </a:rPr>
                  <a:t> </a:t>
                </a:r>
                <a:r>
                  <a:rPr lang="en-US" sz="1200" dirty="0"/>
                  <a:t>ADV_EXT_IND, AUX_ADV_IND, etc.</a:t>
                </a:r>
                <a:endParaRPr lang="nb-NO" sz="1200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D4D65233-F10F-4EA6-A7DE-459526E37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0103" y="7950008"/>
                <a:ext cx="6001994" cy="1039973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B60D1D2-51FC-4F5E-A8B2-C94CB8209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6041" y="9570398"/>
                <a:ext cx="3435343" cy="1074974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676C16F6-E015-4411-AE16-7CEDB0B65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6041" y="10753109"/>
                <a:ext cx="5127490" cy="1015294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A7A898A-1245-4B1E-B3C2-5A5380500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0102" y="11996719"/>
                <a:ext cx="5859557" cy="1820843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0BE91D6-063F-41E7-B603-983A5FA74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4308" y="7433149"/>
                <a:ext cx="1" cy="4891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CF3AD79-CA74-4145-8FBA-BCD439214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8103" y="9068937"/>
                <a:ext cx="0" cy="15848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3C2D2DC-886C-4145-A691-50FDEDAE5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3272" y="10172700"/>
                <a:ext cx="0" cy="17145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64DB3CE-C042-4059-9ED4-DC8A7A198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8164" y="9068937"/>
                <a:ext cx="0" cy="4565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039E307-B2E6-4060-8EEB-ADEB36A5C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9599" y="10172700"/>
                <a:ext cx="100367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04D661-0C9A-4BDD-AF19-5F66F4A50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9599" y="9068937"/>
                <a:ext cx="0" cy="11037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85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31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Mondragon Clavijo, Andres</dc:creator>
  <cp:lastModifiedBy>Mondragon Clavijo, Andres</cp:lastModifiedBy>
  <cp:revision>12</cp:revision>
  <dcterms:created xsi:type="dcterms:W3CDTF">2023-09-06T10:43:01Z</dcterms:created>
  <dcterms:modified xsi:type="dcterms:W3CDTF">2023-10-24T05:46:40Z</dcterms:modified>
</cp:coreProperties>
</file>